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4ec36f18d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4edf87f3014075"/>
  </p:sldMasterIdLst>
  <p:sldIdLst>
    <p:sldId xmlns:r="http://schemas.openxmlformats.org/officeDocument/2006/relationships" id="256" r:id="R30a4a9f09ed14d52"/>
    <p:sldId xmlns:r="http://schemas.openxmlformats.org/officeDocument/2006/relationships" id="257" r:id="Rfe3a19677a944fc0"/>
    <p:sldId xmlns:r="http://schemas.openxmlformats.org/officeDocument/2006/relationships" id="258" r:id="R37826553e18a49c3"/>
    <p:sldId xmlns:r="http://schemas.openxmlformats.org/officeDocument/2006/relationships" id="259" r:id="R85bfe7629c7c4a98"/>
    <p:sldId xmlns:r="http://schemas.openxmlformats.org/officeDocument/2006/relationships" id="260" r:id="Re4ed00aae7684947"/>
    <p:sldId xmlns:r="http://schemas.openxmlformats.org/officeDocument/2006/relationships" id="261" r:id="R1d6d99248cf94531"/>
    <p:sldId xmlns:r="http://schemas.openxmlformats.org/officeDocument/2006/relationships" id="262" r:id="R2bb2cf3c054f4f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edf87f3014075" /><Relationship Type="http://schemas.openxmlformats.org/officeDocument/2006/relationships/slide" Target="/ppt/slides/slide1.xml" Id="R30a4a9f09ed14d52" /><Relationship Type="http://schemas.openxmlformats.org/officeDocument/2006/relationships/slide" Target="/ppt/slides/slide2.xml" Id="Rfe3a19677a944fc0" /><Relationship Type="http://schemas.openxmlformats.org/officeDocument/2006/relationships/slide" Target="/ppt/slides/slide3.xml" Id="R37826553e18a49c3" /><Relationship Type="http://schemas.openxmlformats.org/officeDocument/2006/relationships/slide" Target="/ppt/slides/slide4.xml" Id="R85bfe7629c7c4a98" /><Relationship Type="http://schemas.openxmlformats.org/officeDocument/2006/relationships/slide" Target="/ppt/slides/slide5.xml" Id="Re4ed00aae7684947" /><Relationship Type="http://schemas.openxmlformats.org/officeDocument/2006/relationships/slide" Target="/ppt/slides/slide6.xml" Id="R1d6d99248cf94531" /><Relationship Type="http://schemas.openxmlformats.org/officeDocument/2006/relationships/slide" Target="/ppt/slides/slide7.xml" Id="R2bb2cf3c054f4f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ef43d7763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023fcc64a4c25" /><Relationship Type="http://schemas.openxmlformats.org/officeDocument/2006/relationships/theme" Target="/ppt/slideMasters/theme/theme1.xml" Id="Rfb578a3634a0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5023fcc64a4c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f5dbf2e3f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08e94ee374a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c1d2d1609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5eea6c8aa49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6161439d7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a85e9597244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9a9235924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HEYERDAHL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−8 018 600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−6 870 899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ODD HEYERDAHL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HARLEM HEYERDAHL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steinar.heyerdahl@c-h.no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