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83c780805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d0851497e4f0b"/>
  </p:sldMasterIdLst>
  <p:sldIdLst>
    <p:sldId xmlns:r="http://schemas.openxmlformats.org/officeDocument/2006/relationships" id="256" r:id="R9387ece78bb543df"/>
    <p:sldId xmlns:r="http://schemas.openxmlformats.org/officeDocument/2006/relationships" id="257" r:id="Rf39c80ca650b4387"/>
    <p:sldId xmlns:r="http://schemas.openxmlformats.org/officeDocument/2006/relationships" id="258" r:id="Rf846798d6b174bab"/>
    <p:sldId xmlns:r="http://schemas.openxmlformats.org/officeDocument/2006/relationships" id="259" r:id="Re398edc1748a4b22"/>
    <p:sldId xmlns:r="http://schemas.openxmlformats.org/officeDocument/2006/relationships" id="260" r:id="Rc4acf7bdc0b5490c"/>
    <p:sldId xmlns:r="http://schemas.openxmlformats.org/officeDocument/2006/relationships" id="261" r:id="R51c4062a1a504e76"/>
    <p:sldId xmlns:r="http://schemas.openxmlformats.org/officeDocument/2006/relationships" id="262" r:id="R4ae7e1057544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d0851497e4f0b" /><Relationship Type="http://schemas.openxmlformats.org/officeDocument/2006/relationships/slide" Target="/ppt/slides/slide1.xml" Id="R9387ece78bb543df" /><Relationship Type="http://schemas.openxmlformats.org/officeDocument/2006/relationships/slide" Target="/ppt/slides/slide2.xml" Id="Rf39c80ca650b4387" /><Relationship Type="http://schemas.openxmlformats.org/officeDocument/2006/relationships/slide" Target="/ppt/slides/slide3.xml" Id="Rf846798d6b174bab" /><Relationship Type="http://schemas.openxmlformats.org/officeDocument/2006/relationships/slide" Target="/ppt/slides/slide4.xml" Id="Re398edc1748a4b22" /><Relationship Type="http://schemas.openxmlformats.org/officeDocument/2006/relationships/slide" Target="/ppt/slides/slide5.xml" Id="Rc4acf7bdc0b5490c" /><Relationship Type="http://schemas.openxmlformats.org/officeDocument/2006/relationships/slide" Target="/ppt/slides/slide6.xml" Id="R51c4062a1a504e76" /><Relationship Type="http://schemas.openxmlformats.org/officeDocument/2006/relationships/slide" Target="/ppt/slides/slide7.xml" Id="R4ae7e1057544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2a7af4d29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09838aa048cd" /><Relationship Type="http://schemas.openxmlformats.org/officeDocument/2006/relationships/theme" Target="/ppt/slideMasters/theme/theme1.xml" Id="R87059d3014c2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c09838aa0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6616b432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2921b27a1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9a150c41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76a6bc90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3df6e0cb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47549ddd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ff17cbc1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355 329 000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