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e122cbb0e64f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652eab2fff44aa"/>
  </p:sldMasterIdLst>
  <p:sldIdLst>
    <p:sldId xmlns:r="http://schemas.openxmlformats.org/officeDocument/2006/relationships" id="256" r:id="Rcda9122faeb44955"/>
    <p:sldId xmlns:r="http://schemas.openxmlformats.org/officeDocument/2006/relationships" id="257" r:id="R0f025ab6483f4d9c"/>
    <p:sldId xmlns:r="http://schemas.openxmlformats.org/officeDocument/2006/relationships" id="258" r:id="R5292c88110e34faf"/>
    <p:sldId xmlns:r="http://schemas.openxmlformats.org/officeDocument/2006/relationships" id="259" r:id="R6719f533722d4039"/>
    <p:sldId xmlns:r="http://schemas.openxmlformats.org/officeDocument/2006/relationships" id="260" r:id="R35cc94f7b3ee485b"/>
    <p:sldId xmlns:r="http://schemas.openxmlformats.org/officeDocument/2006/relationships" id="261" r:id="R80b72370cd0a45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52eab2fff44aa" /><Relationship Type="http://schemas.openxmlformats.org/officeDocument/2006/relationships/slide" Target="/ppt/slides/slide1.xml" Id="Rcda9122faeb44955" /><Relationship Type="http://schemas.openxmlformats.org/officeDocument/2006/relationships/slide" Target="/ppt/slides/slide2.xml" Id="R0f025ab6483f4d9c" /><Relationship Type="http://schemas.openxmlformats.org/officeDocument/2006/relationships/slide" Target="/ppt/slides/slide3.xml" Id="R5292c88110e34faf" /><Relationship Type="http://schemas.openxmlformats.org/officeDocument/2006/relationships/slide" Target="/ppt/slides/slide4.xml" Id="R6719f533722d4039" /><Relationship Type="http://schemas.openxmlformats.org/officeDocument/2006/relationships/slide" Target="/ppt/slides/slide5.xml" Id="R35cc94f7b3ee485b" /><Relationship Type="http://schemas.openxmlformats.org/officeDocument/2006/relationships/slide" Target="/ppt/slides/slide6.xml" Id="R80b72370cd0a45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4ac3b4eda745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cfe67a58e48b8" /><Relationship Type="http://schemas.openxmlformats.org/officeDocument/2006/relationships/theme" Target="/ppt/slideMasters/theme/theme1.xml" Id="R61ded4e0ed264b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4cfe67a58e48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be4fa31804d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de01c90ad41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b1468c6c34b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81aa6bc8c4f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df0b995ed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4c978405b47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ØGREID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Øgreid AS, Løkkeveien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ØGREID AS</a:t>
            </a:r>
          </a:p>
        </p:txBody>
      </p:sp>
    </p:spTree>
  </p:cSld>
  <p:clrMapOvr>
    <a:masterClrMapping xmlns:a="http://schemas.openxmlformats.org/drawingml/2006/main"/>
  </p:clrMapOvr>
</p:sld>
</file>