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0ccd769a6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a337cc194b4bbb"/>
  </p:sldMasterIdLst>
  <p:sldIdLst>
    <p:sldId xmlns:r="http://schemas.openxmlformats.org/officeDocument/2006/relationships" id="256" r:id="R81ae65351c524928"/>
    <p:sldId xmlns:r="http://schemas.openxmlformats.org/officeDocument/2006/relationships" id="257" r:id="Reabd424a2044445b"/>
    <p:sldId xmlns:r="http://schemas.openxmlformats.org/officeDocument/2006/relationships" id="258" r:id="R1e07b21ef6a54cc5"/>
    <p:sldId xmlns:r="http://schemas.openxmlformats.org/officeDocument/2006/relationships" id="259" r:id="R802fc7f08bde4f2e"/>
    <p:sldId xmlns:r="http://schemas.openxmlformats.org/officeDocument/2006/relationships" id="260" r:id="Re748ef21660e49c2"/>
    <p:sldId xmlns:r="http://schemas.openxmlformats.org/officeDocument/2006/relationships" id="261" r:id="R9ae2f01b069d4df3"/>
    <p:sldId xmlns:r="http://schemas.openxmlformats.org/officeDocument/2006/relationships" id="262" r:id="Rdb6bc9db6427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337cc194b4bbb" /><Relationship Type="http://schemas.openxmlformats.org/officeDocument/2006/relationships/slide" Target="/ppt/slides/slide1.xml" Id="R81ae65351c524928" /><Relationship Type="http://schemas.openxmlformats.org/officeDocument/2006/relationships/slide" Target="/ppt/slides/slide2.xml" Id="Reabd424a2044445b" /><Relationship Type="http://schemas.openxmlformats.org/officeDocument/2006/relationships/slide" Target="/ppt/slides/slide3.xml" Id="R1e07b21ef6a54cc5" /><Relationship Type="http://schemas.openxmlformats.org/officeDocument/2006/relationships/slide" Target="/ppt/slides/slide4.xml" Id="R802fc7f08bde4f2e" /><Relationship Type="http://schemas.openxmlformats.org/officeDocument/2006/relationships/slide" Target="/ppt/slides/slide5.xml" Id="Re748ef21660e49c2" /><Relationship Type="http://schemas.openxmlformats.org/officeDocument/2006/relationships/slide" Target="/ppt/slides/slide6.xml" Id="R9ae2f01b069d4df3" /><Relationship Type="http://schemas.openxmlformats.org/officeDocument/2006/relationships/slide" Target="/ppt/slides/slide7.xml" Id="Rdb6bc9db6427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16ec19cf044b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b48f8427c45aa" /><Relationship Type="http://schemas.openxmlformats.org/officeDocument/2006/relationships/theme" Target="/ppt/slideMasters/theme/theme1.xml" Id="Rf6886005067a4f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b48f8427c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08a15135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aafb11f6c4d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3a57e4b89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df389b8d94d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f23637ae0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6023125d9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d0636be80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PTT INVEST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