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53dfe602b434c0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2ab0f1f59e34f69"/>
  </p:sldMasterIdLst>
  <p:sldIdLst>
    <p:sldId xmlns:r="http://schemas.openxmlformats.org/officeDocument/2006/relationships" id="256" r:id="Ref314b10c47843ea"/>
    <p:sldId xmlns:r="http://schemas.openxmlformats.org/officeDocument/2006/relationships" id="257" r:id="R1fe0ed75cc7a45e0"/>
    <p:sldId xmlns:r="http://schemas.openxmlformats.org/officeDocument/2006/relationships" id="258" r:id="R7250d4c68aaa4581"/>
    <p:sldId xmlns:r="http://schemas.openxmlformats.org/officeDocument/2006/relationships" id="259" r:id="R8613974b3271470c"/>
    <p:sldId xmlns:r="http://schemas.openxmlformats.org/officeDocument/2006/relationships" id="260" r:id="R61a6acda500f48bd"/>
    <p:sldId xmlns:r="http://schemas.openxmlformats.org/officeDocument/2006/relationships" id="261" r:id="R71c30afcea834ca6"/>
    <p:sldId xmlns:r="http://schemas.openxmlformats.org/officeDocument/2006/relationships" id="262" r:id="R85a4ae2f894340c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ab0f1f59e34f69" /><Relationship Type="http://schemas.openxmlformats.org/officeDocument/2006/relationships/slide" Target="/ppt/slides/slide1.xml" Id="Ref314b10c47843ea" /><Relationship Type="http://schemas.openxmlformats.org/officeDocument/2006/relationships/slide" Target="/ppt/slides/slide2.xml" Id="R1fe0ed75cc7a45e0" /><Relationship Type="http://schemas.openxmlformats.org/officeDocument/2006/relationships/slide" Target="/ppt/slides/slide3.xml" Id="R7250d4c68aaa4581" /><Relationship Type="http://schemas.openxmlformats.org/officeDocument/2006/relationships/slide" Target="/ppt/slides/slide4.xml" Id="R8613974b3271470c" /><Relationship Type="http://schemas.openxmlformats.org/officeDocument/2006/relationships/slide" Target="/ppt/slides/slide5.xml" Id="R61a6acda500f48bd" /><Relationship Type="http://schemas.openxmlformats.org/officeDocument/2006/relationships/slide" Target="/ppt/slides/slide6.xml" Id="R71c30afcea834ca6" /><Relationship Type="http://schemas.openxmlformats.org/officeDocument/2006/relationships/slide" Target="/ppt/slides/slide7.xml" Id="R85a4ae2f894340c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47964ea8e154ec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1af92d9e564805" /><Relationship Type="http://schemas.openxmlformats.org/officeDocument/2006/relationships/theme" Target="/ppt/slideMasters/theme/theme1.xml" Id="R31fb1d864db940e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c1af92d9e56480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ae9e9d64d542d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84dc614ef0421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45378d789240a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2574f23bab4b4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a9aab0bb034fa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3275675da44a0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05655e89ce4e7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HANA INVESTERING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HANA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HANA INVESTERING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HANA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HANA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HANA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5 073 118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8 936 091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9 009 785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HANA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CARL EGIL HANA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HANA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Valmueveien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4022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989 130 226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HANA INVESTERING AS</a:t>
            </a:r>
          </a:p>
        </p:txBody>
      </p:sp>
    </p:spTree>
  </p:cSld>
  <p:clrMapOvr>
    <a:masterClrMapping xmlns:a="http://schemas.openxmlformats.org/drawingml/2006/main"/>
  </p:clrMapOvr>
</p:sld>
</file>