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3fefc5aa243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c9b67038e4bc0"/>
  </p:sldMasterIdLst>
  <p:sldIdLst>
    <p:sldId xmlns:r="http://schemas.openxmlformats.org/officeDocument/2006/relationships" id="256" r:id="Rdba27f51412b453f"/>
    <p:sldId xmlns:r="http://schemas.openxmlformats.org/officeDocument/2006/relationships" id="257" r:id="R999a5539d49d4f2c"/>
    <p:sldId xmlns:r="http://schemas.openxmlformats.org/officeDocument/2006/relationships" id="258" r:id="R30d8f58d82bc4d7c"/>
    <p:sldId xmlns:r="http://schemas.openxmlformats.org/officeDocument/2006/relationships" id="259" r:id="Ra03ed86ecfb9427b"/>
    <p:sldId xmlns:r="http://schemas.openxmlformats.org/officeDocument/2006/relationships" id="260" r:id="R228b97259d564eab"/>
    <p:sldId xmlns:r="http://schemas.openxmlformats.org/officeDocument/2006/relationships" id="261" r:id="Rf3b2c898fc154f86"/>
    <p:sldId xmlns:r="http://schemas.openxmlformats.org/officeDocument/2006/relationships" id="262" r:id="R526a5f915dc1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c9b67038e4bc0" /><Relationship Type="http://schemas.openxmlformats.org/officeDocument/2006/relationships/slide" Target="/ppt/slides/slide1.xml" Id="Rdba27f51412b453f" /><Relationship Type="http://schemas.openxmlformats.org/officeDocument/2006/relationships/slide" Target="/ppt/slides/slide2.xml" Id="R999a5539d49d4f2c" /><Relationship Type="http://schemas.openxmlformats.org/officeDocument/2006/relationships/slide" Target="/ppt/slides/slide3.xml" Id="R30d8f58d82bc4d7c" /><Relationship Type="http://schemas.openxmlformats.org/officeDocument/2006/relationships/slide" Target="/ppt/slides/slide4.xml" Id="Ra03ed86ecfb9427b" /><Relationship Type="http://schemas.openxmlformats.org/officeDocument/2006/relationships/slide" Target="/ppt/slides/slide5.xml" Id="R228b97259d564eab" /><Relationship Type="http://schemas.openxmlformats.org/officeDocument/2006/relationships/slide" Target="/ppt/slides/slide6.xml" Id="Rf3b2c898fc154f86" /><Relationship Type="http://schemas.openxmlformats.org/officeDocument/2006/relationships/slide" Target="/ppt/slides/slide7.xml" Id="R526a5f915dc1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66f2099c1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1459b129b421d" /><Relationship Type="http://schemas.openxmlformats.org/officeDocument/2006/relationships/theme" Target="/ppt/slideMasters/theme/theme1.xml" Id="R4ddc66ab65b548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1459b129b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007b8db6a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b97778643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ecd361af43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221c661994a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56a6bdc5c40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0ba199de44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a2ad3e8044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12 864 034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77 293 076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91 840 047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TONE STEINSVIK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Norsk Mineral AS, 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anne.tone.steinsvik@nomin.no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NOTE AS</a:t>
            </a:r>
          </a:p>
        </p:txBody>
      </p:sp>
    </p:spTree>
  </p:cSld>
  <p:clrMapOvr>
    <a:masterClrMapping xmlns:a="http://schemas.openxmlformats.org/drawingml/2006/main"/>
  </p:clrMapOvr>
</p:sld>
</file>