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e53744a52541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e6c4bc19474b2b"/>
  </p:sldMasterIdLst>
  <p:sldIdLst>
    <p:sldId xmlns:r="http://schemas.openxmlformats.org/officeDocument/2006/relationships" id="256" r:id="Re77f294d99f84282"/>
    <p:sldId xmlns:r="http://schemas.openxmlformats.org/officeDocument/2006/relationships" id="257" r:id="Rada5015435354248"/>
    <p:sldId xmlns:r="http://schemas.openxmlformats.org/officeDocument/2006/relationships" id="258" r:id="R6d6c05de5a494604"/>
    <p:sldId xmlns:r="http://schemas.openxmlformats.org/officeDocument/2006/relationships" id="259" r:id="R7943d7e15ca740ed"/>
    <p:sldId xmlns:r="http://schemas.openxmlformats.org/officeDocument/2006/relationships" id="260" r:id="Rdfef93280fcf490c"/>
    <p:sldId xmlns:r="http://schemas.openxmlformats.org/officeDocument/2006/relationships" id="261" r:id="R879b041c9294442c"/>
    <p:sldId xmlns:r="http://schemas.openxmlformats.org/officeDocument/2006/relationships" id="262" r:id="R78ce0fd2fb3648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e6c4bc19474b2b" /><Relationship Type="http://schemas.openxmlformats.org/officeDocument/2006/relationships/slide" Target="/ppt/slides/slide1.xml" Id="Re77f294d99f84282" /><Relationship Type="http://schemas.openxmlformats.org/officeDocument/2006/relationships/slide" Target="/ppt/slides/slide2.xml" Id="Rada5015435354248" /><Relationship Type="http://schemas.openxmlformats.org/officeDocument/2006/relationships/slide" Target="/ppt/slides/slide3.xml" Id="R6d6c05de5a494604" /><Relationship Type="http://schemas.openxmlformats.org/officeDocument/2006/relationships/slide" Target="/ppt/slides/slide4.xml" Id="R7943d7e15ca740ed" /><Relationship Type="http://schemas.openxmlformats.org/officeDocument/2006/relationships/slide" Target="/ppt/slides/slide5.xml" Id="Rdfef93280fcf490c" /><Relationship Type="http://schemas.openxmlformats.org/officeDocument/2006/relationships/slide" Target="/ppt/slides/slide6.xml" Id="R879b041c9294442c" /><Relationship Type="http://schemas.openxmlformats.org/officeDocument/2006/relationships/slide" Target="/ppt/slides/slide7.xml" Id="R78ce0fd2fb3648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a432cc1c0742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e7c911dd548f6" /><Relationship Type="http://schemas.openxmlformats.org/officeDocument/2006/relationships/theme" Target="/ppt/slideMasters/theme/theme1.xml" Id="R2c57f05a2a9f42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ce7c911dd548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defe74cd34b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cd57382634b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942933af246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71d58d68248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aaa41fc1742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29533432f74e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56abe0ded240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TMI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1 572 474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8 747 535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9 357 936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TORGEIR MIKALSEN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Slaggveien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8616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989 125 621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TMI AS</a:t>
            </a:r>
          </a:p>
        </p:txBody>
      </p:sp>
    </p:spTree>
  </p:cSld>
  <p:clrMapOvr>
    <a:masterClrMapping xmlns:a="http://schemas.openxmlformats.org/drawingml/2006/main"/>
  </p:clrMapOvr>
</p:sld>
</file>