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e86a42b4e641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38084d017a415b"/>
  </p:sldMasterIdLst>
  <p:sldIdLst>
    <p:sldId xmlns:r="http://schemas.openxmlformats.org/officeDocument/2006/relationships" id="256" r:id="Re8f2c3c59eff465d"/>
    <p:sldId xmlns:r="http://schemas.openxmlformats.org/officeDocument/2006/relationships" id="257" r:id="Rd76cc1e217ba4901"/>
    <p:sldId xmlns:r="http://schemas.openxmlformats.org/officeDocument/2006/relationships" id="258" r:id="Re3a561825b054596"/>
    <p:sldId xmlns:r="http://schemas.openxmlformats.org/officeDocument/2006/relationships" id="259" r:id="Red3f6fb5e1704b95"/>
    <p:sldId xmlns:r="http://schemas.openxmlformats.org/officeDocument/2006/relationships" id="260" r:id="Rdb2fe3febefe41a3"/>
    <p:sldId xmlns:r="http://schemas.openxmlformats.org/officeDocument/2006/relationships" id="261" r:id="R25d90ec62f134b26"/>
    <p:sldId xmlns:r="http://schemas.openxmlformats.org/officeDocument/2006/relationships" id="262" r:id="Ra407548bc17e48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38084d017a415b" /><Relationship Type="http://schemas.openxmlformats.org/officeDocument/2006/relationships/slide" Target="/ppt/slides/slide1.xml" Id="Re8f2c3c59eff465d" /><Relationship Type="http://schemas.openxmlformats.org/officeDocument/2006/relationships/slide" Target="/ppt/slides/slide2.xml" Id="Rd76cc1e217ba4901" /><Relationship Type="http://schemas.openxmlformats.org/officeDocument/2006/relationships/slide" Target="/ppt/slides/slide3.xml" Id="Re3a561825b054596" /><Relationship Type="http://schemas.openxmlformats.org/officeDocument/2006/relationships/slide" Target="/ppt/slides/slide4.xml" Id="Red3f6fb5e1704b95" /><Relationship Type="http://schemas.openxmlformats.org/officeDocument/2006/relationships/slide" Target="/ppt/slides/slide5.xml" Id="Rdb2fe3febefe41a3" /><Relationship Type="http://schemas.openxmlformats.org/officeDocument/2006/relationships/slide" Target="/ppt/slides/slide6.xml" Id="R25d90ec62f134b26" /><Relationship Type="http://schemas.openxmlformats.org/officeDocument/2006/relationships/slide" Target="/ppt/slides/slide7.xml" Id="Ra407548bc17e48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6ad1e8d3d645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c270544884615" /><Relationship Type="http://schemas.openxmlformats.org/officeDocument/2006/relationships/theme" Target="/ppt/slideMasters/theme/theme1.xml" Id="R79a20151293541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ec2705448846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697b482964b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704a6370344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d9dd1f7e349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33c7327ad4e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c04c2bcee4a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c4d1eea2749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e8863ded847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AXELERATION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AXELERATION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−2 028 728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46 344 887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300 965 784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301 275 835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 NIKOLAI KLEPPA STENSRUD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 NIKOLAI KLEPPA STENSRUD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