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22f49a936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019598ea14783"/>
  </p:sldMasterIdLst>
  <p:sldIdLst>
    <p:sldId xmlns:r="http://schemas.openxmlformats.org/officeDocument/2006/relationships" id="256" r:id="R54e57c8183204e5d"/>
    <p:sldId xmlns:r="http://schemas.openxmlformats.org/officeDocument/2006/relationships" id="257" r:id="R08e099ee18d2481d"/>
    <p:sldId xmlns:r="http://schemas.openxmlformats.org/officeDocument/2006/relationships" id="258" r:id="Ra9fafa2754ea45c3"/>
    <p:sldId xmlns:r="http://schemas.openxmlformats.org/officeDocument/2006/relationships" id="259" r:id="R9cf9e8d59f0b45f5"/>
    <p:sldId xmlns:r="http://schemas.openxmlformats.org/officeDocument/2006/relationships" id="260" r:id="Ree086a4719984fac"/>
    <p:sldId xmlns:r="http://schemas.openxmlformats.org/officeDocument/2006/relationships" id="261" r:id="Rd6e1cb0f39a04a40"/>
    <p:sldId xmlns:r="http://schemas.openxmlformats.org/officeDocument/2006/relationships" id="262" r:id="R725504762cbd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019598ea14783" /><Relationship Type="http://schemas.openxmlformats.org/officeDocument/2006/relationships/slide" Target="/ppt/slides/slide1.xml" Id="R54e57c8183204e5d" /><Relationship Type="http://schemas.openxmlformats.org/officeDocument/2006/relationships/slide" Target="/ppt/slides/slide2.xml" Id="R08e099ee18d2481d" /><Relationship Type="http://schemas.openxmlformats.org/officeDocument/2006/relationships/slide" Target="/ppt/slides/slide3.xml" Id="Ra9fafa2754ea45c3" /><Relationship Type="http://schemas.openxmlformats.org/officeDocument/2006/relationships/slide" Target="/ppt/slides/slide4.xml" Id="R9cf9e8d59f0b45f5" /><Relationship Type="http://schemas.openxmlformats.org/officeDocument/2006/relationships/slide" Target="/ppt/slides/slide5.xml" Id="Ree086a4719984fac" /><Relationship Type="http://schemas.openxmlformats.org/officeDocument/2006/relationships/slide" Target="/ppt/slides/slide6.xml" Id="Rd6e1cb0f39a04a40" /><Relationship Type="http://schemas.openxmlformats.org/officeDocument/2006/relationships/slide" Target="/ppt/slides/slide7.xml" Id="R725504762cbd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c31b150d9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43f3bef574c42" /><Relationship Type="http://schemas.openxmlformats.org/officeDocument/2006/relationships/theme" Target="/ppt/slideMasters/theme/theme1.xml" Id="Re4fb2c0b13a74b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43f3bef57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02249679d45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9c1ef88114a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1b08b4eab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5568c1c144c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84161bbd24b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72fda93b140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2dbae707c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 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94 595 228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420 057 463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421 194 801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FREDRIK KLEPPA STENSRUD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FREDRIK KLEPPA STENSRUD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