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e457563d2740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73a9261f754462"/>
  </p:sldMasterIdLst>
  <p:sldIdLst>
    <p:sldId xmlns:r="http://schemas.openxmlformats.org/officeDocument/2006/relationships" id="256" r:id="R38d377a85f7c447a"/>
    <p:sldId xmlns:r="http://schemas.openxmlformats.org/officeDocument/2006/relationships" id="257" r:id="R7ed452e8c08a44a9"/>
    <p:sldId xmlns:r="http://schemas.openxmlformats.org/officeDocument/2006/relationships" id="258" r:id="R30be7524907c4feb"/>
    <p:sldId xmlns:r="http://schemas.openxmlformats.org/officeDocument/2006/relationships" id="259" r:id="Rf04ca3f2d57d4b77"/>
    <p:sldId xmlns:r="http://schemas.openxmlformats.org/officeDocument/2006/relationships" id="260" r:id="R3a2aeffbf91d4ec5"/>
    <p:sldId xmlns:r="http://schemas.openxmlformats.org/officeDocument/2006/relationships" id="261" r:id="R83c8e42a52ec474d"/>
    <p:sldId xmlns:r="http://schemas.openxmlformats.org/officeDocument/2006/relationships" id="262" r:id="Rf8de5ac7daea4f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73a9261f754462" /><Relationship Type="http://schemas.openxmlformats.org/officeDocument/2006/relationships/slide" Target="/ppt/slides/slide1.xml" Id="R38d377a85f7c447a" /><Relationship Type="http://schemas.openxmlformats.org/officeDocument/2006/relationships/slide" Target="/ppt/slides/slide2.xml" Id="R7ed452e8c08a44a9" /><Relationship Type="http://schemas.openxmlformats.org/officeDocument/2006/relationships/slide" Target="/ppt/slides/slide3.xml" Id="R30be7524907c4feb" /><Relationship Type="http://schemas.openxmlformats.org/officeDocument/2006/relationships/slide" Target="/ppt/slides/slide4.xml" Id="Rf04ca3f2d57d4b77" /><Relationship Type="http://schemas.openxmlformats.org/officeDocument/2006/relationships/slide" Target="/ppt/slides/slide5.xml" Id="R3a2aeffbf91d4ec5" /><Relationship Type="http://schemas.openxmlformats.org/officeDocument/2006/relationships/slide" Target="/ppt/slides/slide6.xml" Id="R83c8e42a52ec474d" /><Relationship Type="http://schemas.openxmlformats.org/officeDocument/2006/relationships/slide" Target="/ppt/slides/slide7.xml" Id="Rf8de5ac7daea4f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939323f1764d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64946b7954e41" /><Relationship Type="http://schemas.openxmlformats.org/officeDocument/2006/relationships/theme" Target="/ppt/slideMasters/theme/theme1.xml" Id="R59f0c86aca2446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664946b7954e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9d48cc95e43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b0b979e4549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e7c61078542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bfa060f6145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84f66afc14c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e4126a6b946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d8a227e4d48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PERTINAX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PERTINAX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−492 744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52 227 272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385 270 791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398 173 276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ALEXANDER KLEPPA STENSRUD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ALEXANDER KLEPPA STENSRUD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