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35a137ca9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5b659fc484fef"/>
  </p:sldMasterIdLst>
  <p:sldIdLst>
    <p:sldId xmlns:r="http://schemas.openxmlformats.org/officeDocument/2006/relationships" id="256" r:id="R248fcfeee6fb4c60"/>
    <p:sldId xmlns:r="http://schemas.openxmlformats.org/officeDocument/2006/relationships" id="257" r:id="Rc95167b0d01544bf"/>
    <p:sldId xmlns:r="http://schemas.openxmlformats.org/officeDocument/2006/relationships" id="258" r:id="R53e2b94579134b59"/>
    <p:sldId xmlns:r="http://schemas.openxmlformats.org/officeDocument/2006/relationships" id="259" r:id="Ra00f6d2714894e08"/>
    <p:sldId xmlns:r="http://schemas.openxmlformats.org/officeDocument/2006/relationships" id="260" r:id="Rd51ab4658ea44d71"/>
    <p:sldId xmlns:r="http://schemas.openxmlformats.org/officeDocument/2006/relationships" id="261" r:id="R00b3b876601d428a"/>
    <p:sldId xmlns:r="http://schemas.openxmlformats.org/officeDocument/2006/relationships" id="262" r:id="R4fd52e7bb7b8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5b659fc484fef" /><Relationship Type="http://schemas.openxmlformats.org/officeDocument/2006/relationships/slide" Target="/ppt/slides/slide1.xml" Id="R248fcfeee6fb4c60" /><Relationship Type="http://schemas.openxmlformats.org/officeDocument/2006/relationships/slide" Target="/ppt/slides/slide2.xml" Id="Rc95167b0d01544bf" /><Relationship Type="http://schemas.openxmlformats.org/officeDocument/2006/relationships/slide" Target="/ppt/slides/slide3.xml" Id="R53e2b94579134b59" /><Relationship Type="http://schemas.openxmlformats.org/officeDocument/2006/relationships/slide" Target="/ppt/slides/slide4.xml" Id="Ra00f6d2714894e08" /><Relationship Type="http://schemas.openxmlformats.org/officeDocument/2006/relationships/slide" Target="/ppt/slides/slide5.xml" Id="Rd51ab4658ea44d71" /><Relationship Type="http://schemas.openxmlformats.org/officeDocument/2006/relationships/slide" Target="/ppt/slides/slide6.xml" Id="R00b3b876601d428a" /><Relationship Type="http://schemas.openxmlformats.org/officeDocument/2006/relationships/slide" Target="/ppt/slides/slide7.xml" Id="R4fd52e7bb7b8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50b993224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2aada65914aaa" /><Relationship Type="http://schemas.openxmlformats.org/officeDocument/2006/relationships/theme" Target="/ppt/slideMasters/theme/theme1.xml" Id="Rd93bd1df2df7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2aada6591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1826b571e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d394c757e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40eeb9ff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8c65416f9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83be06fae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e8d12fbc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d703a8e83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SOPHIES VERDEN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54 376 111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416 761 514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418 597 520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SOPHIE KLEPPA STENSRUD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SOPHIE KLEPPA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