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6785f2b53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220d6866a4783"/>
  </p:sldMasterIdLst>
  <p:sldIdLst>
    <p:sldId xmlns:r="http://schemas.openxmlformats.org/officeDocument/2006/relationships" id="256" r:id="R2a9021c4c0d14d96"/>
    <p:sldId xmlns:r="http://schemas.openxmlformats.org/officeDocument/2006/relationships" id="257" r:id="Rfea9a72b793845b2"/>
    <p:sldId xmlns:r="http://schemas.openxmlformats.org/officeDocument/2006/relationships" id="258" r:id="R64406b74a3244650"/>
    <p:sldId xmlns:r="http://schemas.openxmlformats.org/officeDocument/2006/relationships" id="259" r:id="Rc56e3e6231c14808"/>
    <p:sldId xmlns:r="http://schemas.openxmlformats.org/officeDocument/2006/relationships" id="260" r:id="Rb8e35d2335dc4c96"/>
    <p:sldId xmlns:r="http://schemas.openxmlformats.org/officeDocument/2006/relationships" id="261" r:id="R1aabd1c706494e7e"/>
    <p:sldId xmlns:r="http://schemas.openxmlformats.org/officeDocument/2006/relationships" id="262" r:id="Re45a443b2377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220d6866a4783" /><Relationship Type="http://schemas.openxmlformats.org/officeDocument/2006/relationships/slide" Target="/ppt/slides/slide1.xml" Id="R2a9021c4c0d14d96" /><Relationship Type="http://schemas.openxmlformats.org/officeDocument/2006/relationships/slide" Target="/ppt/slides/slide2.xml" Id="Rfea9a72b793845b2" /><Relationship Type="http://schemas.openxmlformats.org/officeDocument/2006/relationships/slide" Target="/ppt/slides/slide3.xml" Id="R64406b74a3244650" /><Relationship Type="http://schemas.openxmlformats.org/officeDocument/2006/relationships/slide" Target="/ppt/slides/slide4.xml" Id="Rc56e3e6231c14808" /><Relationship Type="http://schemas.openxmlformats.org/officeDocument/2006/relationships/slide" Target="/ppt/slides/slide5.xml" Id="Rb8e35d2335dc4c96" /><Relationship Type="http://schemas.openxmlformats.org/officeDocument/2006/relationships/slide" Target="/ppt/slides/slide6.xml" Id="R1aabd1c706494e7e" /><Relationship Type="http://schemas.openxmlformats.org/officeDocument/2006/relationships/slide" Target="/ppt/slides/slide7.xml" Id="Re45a443b2377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c14b5f9d7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6633f37454ceb" /><Relationship Type="http://schemas.openxmlformats.org/officeDocument/2006/relationships/theme" Target="/ppt/slideMasters/theme/theme1.xml" Id="R6523af7d2e79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6633f3745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a6d3a246746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bf007dd7d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4e6598c5342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b7ee03252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6817bc2e445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d4e3e99bd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4b71e13de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