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c2320330a34a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a01a9930df41d4"/>
  </p:sldMasterIdLst>
  <p:sldIdLst>
    <p:sldId xmlns:r="http://schemas.openxmlformats.org/officeDocument/2006/relationships" id="256" r:id="Rf9c6b1874c50450f"/>
    <p:sldId xmlns:r="http://schemas.openxmlformats.org/officeDocument/2006/relationships" id="257" r:id="R86a0725f9e4b4d46"/>
    <p:sldId xmlns:r="http://schemas.openxmlformats.org/officeDocument/2006/relationships" id="258" r:id="R358e86b489074970"/>
    <p:sldId xmlns:r="http://schemas.openxmlformats.org/officeDocument/2006/relationships" id="259" r:id="R69e5e9bdf94a43b7"/>
    <p:sldId xmlns:r="http://schemas.openxmlformats.org/officeDocument/2006/relationships" id="260" r:id="R474a1d11474d490b"/>
    <p:sldId xmlns:r="http://schemas.openxmlformats.org/officeDocument/2006/relationships" id="261" r:id="Ra5361e8e3e1f43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a01a9930df41d4" /><Relationship Type="http://schemas.openxmlformats.org/officeDocument/2006/relationships/slide" Target="/ppt/slides/slide1.xml" Id="Rf9c6b1874c50450f" /><Relationship Type="http://schemas.openxmlformats.org/officeDocument/2006/relationships/slide" Target="/ppt/slides/slide2.xml" Id="R86a0725f9e4b4d46" /><Relationship Type="http://schemas.openxmlformats.org/officeDocument/2006/relationships/slide" Target="/ppt/slides/slide3.xml" Id="R358e86b489074970" /><Relationship Type="http://schemas.openxmlformats.org/officeDocument/2006/relationships/slide" Target="/ppt/slides/slide4.xml" Id="R69e5e9bdf94a43b7" /><Relationship Type="http://schemas.openxmlformats.org/officeDocument/2006/relationships/slide" Target="/ppt/slides/slide5.xml" Id="R474a1d11474d490b" /><Relationship Type="http://schemas.openxmlformats.org/officeDocument/2006/relationships/slide" Target="/ppt/slides/slide6.xml" Id="Ra5361e8e3e1f43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a4d6e0cc2d4c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f25151a954770" /><Relationship Type="http://schemas.openxmlformats.org/officeDocument/2006/relationships/theme" Target="/ppt/slideMasters/theme/theme1.xml" Id="Rb9f92fdd16d246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7f25151a9547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f5c14f74d4d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c3b5214cf4d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9b46cbba949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9699078294e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8b673a5d042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5c8828e9a44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MÅNEBAKKEN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