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ed6775b1e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e6095d161466e"/>
  </p:sldMasterIdLst>
  <p:sldIdLst>
    <p:sldId xmlns:r="http://schemas.openxmlformats.org/officeDocument/2006/relationships" id="256" r:id="Rc6f4a2fea47a4db4"/>
    <p:sldId xmlns:r="http://schemas.openxmlformats.org/officeDocument/2006/relationships" id="257" r:id="R016b53477df243e5"/>
    <p:sldId xmlns:r="http://schemas.openxmlformats.org/officeDocument/2006/relationships" id="258" r:id="Rdbafebcf831b4e53"/>
    <p:sldId xmlns:r="http://schemas.openxmlformats.org/officeDocument/2006/relationships" id="259" r:id="R94d79770158e4b8b"/>
    <p:sldId xmlns:r="http://schemas.openxmlformats.org/officeDocument/2006/relationships" id="260" r:id="Rcb421b1e5b884dcf"/>
    <p:sldId xmlns:r="http://schemas.openxmlformats.org/officeDocument/2006/relationships" id="261" r:id="Rb2965c49f3ec45af"/>
    <p:sldId xmlns:r="http://schemas.openxmlformats.org/officeDocument/2006/relationships" id="262" r:id="R6397045617b5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e6095d161466e" /><Relationship Type="http://schemas.openxmlformats.org/officeDocument/2006/relationships/slide" Target="/ppt/slides/slide1.xml" Id="Rc6f4a2fea47a4db4" /><Relationship Type="http://schemas.openxmlformats.org/officeDocument/2006/relationships/slide" Target="/ppt/slides/slide2.xml" Id="R016b53477df243e5" /><Relationship Type="http://schemas.openxmlformats.org/officeDocument/2006/relationships/slide" Target="/ppt/slides/slide3.xml" Id="Rdbafebcf831b4e53" /><Relationship Type="http://schemas.openxmlformats.org/officeDocument/2006/relationships/slide" Target="/ppt/slides/slide4.xml" Id="R94d79770158e4b8b" /><Relationship Type="http://schemas.openxmlformats.org/officeDocument/2006/relationships/slide" Target="/ppt/slides/slide5.xml" Id="Rcb421b1e5b884dcf" /><Relationship Type="http://schemas.openxmlformats.org/officeDocument/2006/relationships/slide" Target="/ppt/slides/slide6.xml" Id="Rb2965c49f3ec45af" /><Relationship Type="http://schemas.openxmlformats.org/officeDocument/2006/relationships/slide" Target="/ppt/slides/slide7.xml" Id="R6397045617b5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45989d6b1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619db016b4449" /><Relationship Type="http://schemas.openxmlformats.org/officeDocument/2006/relationships/theme" Target="/ppt/slideMasters/theme/theme1.xml" Id="Ra3512a1ea118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619db016b44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91b4aa76f44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df39a3362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af86754e8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6a8f1dec0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44d90fd79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45cafff1b47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cc4ef9a16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GRATITUDE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GRATITUDE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10 798 589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216 857 016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217 530 623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 WESTBØ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 WESTBØ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Byfjordparken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