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124541d8944b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ae69f8e97748e4"/>
  </p:sldMasterIdLst>
  <p:sldIdLst>
    <p:sldId xmlns:r="http://schemas.openxmlformats.org/officeDocument/2006/relationships" id="256" r:id="Rda4bbf8e3ee34cee"/>
    <p:sldId xmlns:r="http://schemas.openxmlformats.org/officeDocument/2006/relationships" id="257" r:id="R5ff43181027e4a8f"/>
    <p:sldId xmlns:r="http://schemas.openxmlformats.org/officeDocument/2006/relationships" id="258" r:id="R4e2db138b03d4a36"/>
    <p:sldId xmlns:r="http://schemas.openxmlformats.org/officeDocument/2006/relationships" id="259" r:id="R184c126aabf84cb0"/>
    <p:sldId xmlns:r="http://schemas.openxmlformats.org/officeDocument/2006/relationships" id="260" r:id="Rb765dd89a81b48af"/>
    <p:sldId xmlns:r="http://schemas.openxmlformats.org/officeDocument/2006/relationships" id="261" r:id="R59a31d0b250b4dd7"/>
    <p:sldId xmlns:r="http://schemas.openxmlformats.org/officeDocument/2006/relationships" id="262" r:id="Reae4613d3ab544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ae69f8e97748e4" /><Relationship Type="http://schemas.openxmlformats.org/officeDocument/2006/relationships/slide" Target="/ppt/slides/slide1.xml" Id="Rda4bbf8e3ee34cee" /><Relationship Type="http://schemas.openxmlformats.org/officeDocument/2006/relationships/slide" Target="/ppt/slides/slide2.xml" Id="R5ff43181027e4a8f" /><Relationship Type="http://schemas.openxmlformats.org/officeDocument/2006/relationships/slide" Target="/ppt/slides/slide3.xml" Id="R4e2db138b03d4a36" /><Relationship Type="http://schemas.openxmlformats.org/officeDocument/2006/relationships/slide" Target="/ppt/slides/slide4.xml" Id="R184c126aabf84cb0" /><Relationship Type="http://schemas.openxmlformats.org/officeDocument/2006/relationships/slide" Target="/ppt/slides/slide5.xml" Id="Rb765dd89a81b48af" /><Relationship Type="http://schemas.openxmlformats.org/officeDocument/2006/relationships/slide" Target="/ppt/slides/slide6.xml" Id="R59a31d0b250b4dd7" /><Relationship Type="http://schemas.openxmlformats.org/officeDocument/2006/relationships/slide" Target="/ppt/slides/slide7.xml" Id="Reae4613d3ab544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507dfb23e544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8aaba7afa4f94" /><Relationship Type="http://schemas.openxmlformats.org/officeDocument/2006/relationships/theme" Target="/ppt/slideMasters/theme/theme1.xml" Id="Rdda973a2b92c4d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d8aaba7afa4f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9659b01b045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1ec7fe4a94c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eaeeeeea94d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4f248efc64c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da13df3bcb47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cfaffe5f8f4f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6193c3d74347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MARIUS WESTBØ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MARIUS WESTBØ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WESTBØ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MARIUS WESTBØ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MARIUS WESTBØ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MARIUS WESTBØ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−1 517 332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28 224 452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232 521 448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233 269 771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MARIUS WESTBØ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WESTBØ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WESTBØ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MARIUS WESTBØ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Domkirkeplassen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989 124 609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MARIUS WESTBØ AS</a:t>
            </a:r>
          </a:p>
        </p:txBody>
      </p:sp>
    </p:spTree>
  </p:cSld>
  <p:clrMapOvr>
    <a:masterClrMapping xmlns:a="http://schemas.openxmlformats.org/drawingml/2006/main"/>
  </p:clrMapOvr>
</p:sld>
</file>