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48c099cb8541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6f6f2cc85c4d43"/>
  </p:sldMasterIdLst>
  <p:sldIdLst>
    <p:sldId xmlns:r="http://schemas.openxmlformats.org/officeDocument/2006/relationships" id="256" r:id="R4dd19eeaf7a84966"/>
    <p:sldId xmlns:r="http://schemas.openxmlformats.org/officeDocument/2006/relationships" id="257" r:id="Rf427b1569b964402"/>
    <p:sldId xmlns:r="http://schemas.openxmlformats.org/officeDocument/2006/relationships" id="258" r:id="Rf269b1ef8f474f29"/>
    <p:sldId xmlns:r="http://schemas.openxmlformats.org/officeDocument/2006/relationships" id="259" r:id="R993511c6331d4f84"/>
    <p:sldId xmlns:r="http://schemas.openxmlformats.org/officeDocument/2006/relationships" id="260" r:id="R4f04e1b3bd46469e"/>
    <p:sldId xmlns:r="http://schemas.openxmlformats.org/officeDocument/2006/relationships" id="261" r:id="R5e472638bf8e43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f6f2cc85c4d43" /><Relationship Type="http://schemas.openxmlformats.org/officeDocument/2006/relationships/slide" Target="/ppt/slides/slide1.xml" Id="R4dd19eeaf7a84966" /><Relationship Type="http://schemas.openxmlformats.org/officeDocument/2006/relationships/slide" Target="/ppt/slides/slide2.xml" Id="Rf427b1569b964402" /><Relationship Type="http://schemas.openxmlformats.org/officeDocument/2006/relationships/slide" Target="/ppt/slides/slide3.xml" Id="Rf269b1ef8f474f29" /><Relationship Type="http://schemas.openxmlformats.org/officeDocument/2006/relationships/slide" Target="/ppt/slides/slide4.xml" Id="R993511c6331d4f84" /><Relationship Type="http://schemas.openxmlformats.org/officeDocument/2006/relationships/slide" Target="/ppt/slides/slide5.xml" Id="R4f04e1b3bd46469e" /><Relationship Type="http://schemas.openxmlformats.org/officeDocument/2006/relationships/slide" Target="/ppt/slides/slide6.xml" Id="R5e472638bf8e43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bcb19713241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c25119d164ba2" /><Relationship Type="http://schemas.openxmlformats.org/officeDocument/2006/relationships/theme" Target="/ppt/slideMasters/theme/theme1.xml" Id="R0cea7a8a82e644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fc25119d164b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95cd9256f4f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49e90c2aa43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4674002e648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db389414a4e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fd8fc5bb644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9b7653cc64f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MARIUS WESTBØ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