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ee3e5c706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962a31e34416c"/>
  </p:sldMasterIdLst>
  <p:sldIdLst>
    <p:sldId xmlns:r="http://schemas.openxmlformats.org/officeDocument/2006/relationships" id="256" r:id="R438a6aaa7bef4045"/>
    <p:sldId xmlns:r="http://schemas.openxmlformats.org/officeDocument/2006/relationships" id="257" r:id="R9d9f55baf224477f"/>
    <p:sldId xmlns:r="http://schemas.openxmlformats.org/officeDocument/2006/relationships" id="258" r:id="R4b659b4925234430"/>
    <p:sldId xmlns:r="http://schemas.openxmlformats.org/officeDocument/2006/relationships" id="259" r:id="Re63e93a11b634d75"/>
    <p:sldId xmlns:r="http://schemas.openxmlformats.org/officeDocument/2006/relationships" id="260" r:id="Re91bcff456b84bd2"/>
    <p:sldId xmlns:r="http://schemas.openxmlformats.org/officeDocument/2006/relationships" id="261" r:id="Raed9477f9186499b"/>
    <p:sldId xmlns:r="http://schemas.openxmlformats.org/officeDocument/2006/relationships" id="262" r:id="R0e9f3621c40c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962a31e34416c" /><Relationship Type="http://schemas.openxmlformats.org/officeDocument/2006/relationships/slide" Target="/ppt/slides/slide1.xml" Id="R438a6aaa7bef4045" /><Relationship Type="http://schemas.openxmlformats.org/officeDocument/2006/relationships/slide" Target="/ppt/slides/slide2.xml" Id="R9d9f55baf224477f" /><Relationship Type="http://schemas.openxmlformats.org/officeDocument/2006/relationships/slide" Target="/ppt/slides/slide3.xml" Id="R4b659b4925234430" /><Relationship Type="http://schemas.openxmlformats.org/officeDocument/2006/relationships/slide" Target="/ppt/slides/slide4.xml" Id="Re63e93a11b634d75" /><Relationship Type="http://schemas.openxmlformats.org/officeDocument/2006/relationships/slide" Target="/ppt/slides/slide5.xml" Id="Re91bcff456b84bd2" /><Relationship Type="http://schemas.openxmlformats.org/officeDocument/2006/relationships/slide" Target="/ppt/slides/slide6.xml" Id="Raed9477f9186499b" /><Relationship Type="http://schemas.openxmlformats.org/officeDocument/2006/relationships/slide" Target="/ppt/slides/slide7.xml" Id="R0e9f3621c40c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8ff97aa95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2e6f3683849ba" /><Relationship Type="http://schemas.openxmlformats.org/officeDocument/2006/relationships/theme" Target="/ppt/slideMasters/theme/theme1.xml" Id="Rf79d236ce91a40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2e6f36838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1d174579b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3c28a208d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d034c50f7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55cb7bf11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eda218b76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4975955f7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d2e96a0f9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OMNIVERSE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OMNIVERSE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−5 521 120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67 900 237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