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bf1b11f26c9418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b280e0505464b93"/>
  </p:sldMasterIdLst>
  <p:sldIdLst>
    <p:sldId xmlns:r="http://schemas.openxmlformats.org/officeDocument/2006/relationships" id="256" r:id="R57c86363791a4ef1"/>
    <p:sldId xmlns:r="http://schemas.openxmlformats.org/officeDocument/2006/relationships" id="257" r:id="Rf641be74a0eb4c16"/>
    <p:sldId xmlns:r="http://schemas.openxmlformats.org/officeDocument/2006/relationships" id="258" r:id="R0069234471c547ba"/>
    <p:sldId xmlns:r="http://schemas.openxmlformats.org/officeDocument/2006/relationships" id="259" r:id="R91c619eac4924673"/>
    <p:sldId xmlns:r="http://schemas.openxmlformats.org/officeDocument/2006/relationships" id="260" r:id="R7b56539e6f9343a5"/>
    <p:sldId xmlns:r="http://schemas.openxmlformats.org/officeDocument/2006/relationships" id="261" r:id="Rca5835d267c648e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b280e0505464b93" /><Relationship Type="http://schemas.openxmlformats.org/officeDocument/2006/relationships/slide" Target="/ppt/slides/slide1.xml" Id="R57c86363791a4ef1" /><Relationship Type="http://schemas.openxmlformats.org/officeDocument/2006/relationships/slide" Target="/ppt/slides/slide2.xml" Id="Rf641be74a0eb4c16" /><Relationship Type="http://schemas.openxmlformats.org/officeDocument/2006/relationships/slide" Target="/ppt/slides/slide3.xml" Id="R0069234471c547ba" /><Relationship Type="http://schemas.openxmlformats.org/officeDocument/2006/relationships/slide" Target="/ppt/slides/slide4.xml" Id="R91c619eac4924673" /><Relationship Type="http://schemas.openxmlformats.org/officeDocument/2006/relationships/slide" Target="/ppt/slides/slide5.xml" Id="R7b56539e6f9343a5" /><Relationship Type="http://schemas.openxmlformats.org/officeDocument/2006/relationships/slide" Target="/ppt/slides/slide6.xml" Id="Rca5835d267c648e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c684f2f397f493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14a7a5304e64826" /><Relationship Type="http://schemas.openxmlformats.org/officeDocument/2006/relationships/theme" Target="/ppt/slideMasters/theme/theme1.xml" Id="Rbe8b7fd04769449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14a7a5304e6482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767b7b3aa17497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880fa77701649e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cf1ee6b918d460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aea232c04854f8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d845e1913f14e9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1ede50d04424d9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OMNIVERSE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OMNIVERSE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OMNIVERSE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OMNIVERSE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OMNIVERSE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OMNIVERSE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Domkirkeplassen 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4006 Stavanger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989 124 595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OMNIVERSE AS</a:t>
            </a:r>
          </a:p>
        </p:txBody>
      </p:sp>
    </p:spTree>
  </p:cSld>
  <p:clrMapOvr>
    <a:masterClrMapping xmlns:a="http://schemas.openxmlformats.org/drawingml/2006/main"/>
  </p:clrMapOvr>
</p:sld>
</file>