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eaa1d64fbd42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7fadcce46f409d"/>
  </p:sldMasterIdLst>
  <p:sldIdLst>
    <p:sldId xmlns:r="http://schemas.openxmlformats.org/officeDocument/2006/relationships" id="256" r:id="Rf008317b5972418c"/>
    <p:sldId xmlns:r="http://schemas.openxmlformats.org/officeDocument/2006/relationships" id="257" r:id="Rcdf468239aaa4eca"/>
    <p:sldId xmlns:r="http://schemas.openxmlformats.org/officeDocument/2006/relationships" id="258" r:id="R0e34382f5180429a"/>
    <p:sldId xmlns:r="http://schemas.openxmlformats.org/officeDocument/2006/relationships" id="259" r:id="R14f7f2ce29914f8f"/>
    <p:sldId xmlns:r="http://schemas.openxmlformats.org/officeDocument/2006/relationships" id="260" r:id="R711717ff873e4af4"/>
    <p:sldId xmlns:r="http://schemas.openxmlformats.org/officeDocument/2006/relationships" id="261" r:id="R22a1085ae6e44ccb"/>
    <p:sldId xmlns:r="http://schemas.openxmlformats.org/officeDocument/2006/relationships" id="262" r:id="Rc9c67dd37c4c43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7fadcce46f409d" /><Relationship Type="http://schemas.openxmlformats.org/officeDocument/2006/relationships/slide" Target="/ppt/slides/slide1.xml" Id="Rf008317b5972418c" /><Relationship Type="http://schemas.openxmlformats.org/officeDocument/2006/relationships/slide" Target="/ppt/slides/slide2.xml" Id="Rcdf468239aaa4eca" /><Relationship Type="http://schemas.openxmlformats.org/officeDocument/2006/relationships/slide" Target="/ppt/slides/slide3.xml" Id="R0e34382f5180429a" /><Relationship Type="http://schemas.openxmlformats.org/officeDocument/2006/relationships/slide" Target="/ppt/slides/slide4.xml" Id="R14f7f2ce29914f8f" /><Relationship Type="http://schemas.openxmlformats.org/officeDocument/2006/relationships/slide" Target="/ppt/slides/slide5.xml" Id="R711717ff873e4af4" /><Relationship Type="http://schemas.openxmlformats.org/officeDocument/2006/relationships/slide" Target="/ppt/slides/slide6.xml" Id="R22a1085ae6e44ccb" /><Relationship Type="http://schemas.openxmlformats.org/officeDocument/2006/relationships/slide" Target="/ppt/slides/slide7.xml" Id="Rc9c67dd37c4c43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f16f2dad8f4d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76e516c9e4328" /><Relationship Type="http://schemas.openxmlformats.org/officeDocument/2006/relationships/theme" Target="/ppt/slideMasters/theme/theme1.xml" Id="R5620e6b525af43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576e516c9e43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d4179b28d44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aa218ef0347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c7cc5ff8c44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d87299cab4b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eabdb940e4b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981cc1aec4c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73a68eec14f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 OHANA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 OHANA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−2 515 837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14 347 302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165 005 541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166 172 965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MAREN LINNEA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MAREN LINNEA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Byfjordparken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OHANA AS</a:t>
            </a:r>
          </a:p>
        </p:txBody>
      </p:sp>
    </p:spTree>
  </p:cSld>
  <p:clrMapOvr>
    <a:masterClrMapping xmlns:a="http://schemas.openxmlformats.org/drawingml/2006/main"/>
  </p:clrMapOvr>
</p:sld>
</file>