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4b205696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de3703387448b"/>
  </p:sldMasterIdLst>
  <p:sldIdLst>
    <p:sldId xmlns:r="http://schemas.openxmlformats.org/officeDocument/2006/relationships" id="256" r:id="Re9309ba4b3704cde"/>
    <p:sldId xmlns:r="http://schemas.openxmlformats.org/officeDocument/2006/relationships" id="257" r:id="R97627ce98fdb4a02"/>
    <p:sldId xmlns:r="http://schemas.openxmlformats.org/officeDocument/2006/relationships" id="258" r:id="Reb338b53b42843e3"/>
    <p:sldId xmlns:r="http://schemas.openxmlformats.org/officeDocument/2006/relationships" id="259" r:id="Ra5a71be5bbc14280"/>
    <p:sldId xmlns:r="http://schemas.openxmlformats.org/officeDocument/2006/relationships" id="260" r:id="Rbfebe00d045942ed"/>
    <p:sldId xmlns:r="http://schemas.openxmlformats.org/officeDocument/2006/relationships" id="261" r:id="R67d611ab2bd9448d"/>
    <p:sldId xmlns:r="http://schemas.openxmlformats.org/officeDocument/2006/relationships" id="262" r:id="Rd5be14512bb6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de3703387448b" /><Relationship Type="http://schemas.openxmlformats.org/officeDocument/2006/relationships/slide" Target="/ppt/slides/slide1.xml" Id="Re9309ba4b3704cde" /><Relationship Type="http://schemas.openxmlformats.org/officeDocument/2006/relationships/slide" Target="/ppt/slides/slide2.xml" Id="R97627ce98fdb4a02" /><Relationship Type="http://schemas.openxmlformats.org/officeDocument/2006/relationships/slide" Target="/ppt/slides/slide3.xml" Id="Reb338b53b42843e3" /><Relationship Type="http://schemas.openxmlformats.org/officeDocument/2006/relationships/slide" Target="/ppt/slides/slide4.xml" Id="Ra5a71be5bbc14280" /><Relationship Type="http://schemas.openxmlformats.org/officeDocument/2006/relationships/slide" Target="/ppt/slides/slide5.xml" Id="Rbfebe00d045942ed" /><Relationship Type="http://schemas.openxmlformats.org/officeDocument/2006/relationships/slide" Target="/ppt/slides/slide6.xml" Id="R67d611ab2bd9448d" /><Relationship Type="http://schemas.openxmlformats.org/officeDocument/2006/relationships/slide" Target="/ppt/slides/slide7.xml" Id="Rd5be14512bb6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33f9ee139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eefcf64b4fac" /><Relationship Type="http://schemas.openxmlformats.org/officeDocument/2006/relationships/theme" Target="/ppt/slideMasters/theme/theme1.xml" Id="R1861fcdf613a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eeefcf64b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582494de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74257749d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1978cd14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45749c3d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6b650cb3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34f94ebc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a19058f8f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