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c59e02fdf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061b34902467d"/>
  </p:sldMasterIdLst>
  <p:sldIdLst>
    <p:sldId xmlns:r="http://schemas.openxmlformats.org/officeDocument/2006/relationships" id="256" r:id="Rbd7e1a4a383a40d0"/>
    <p:sldId xmlns:r="http://schemas.openxmlformats.org/officeDocument/2006/relationships" id="257" r:id="Ra8745490b2b74503"/>
    <p:sldId xmlns:r="http://schemas.openxmlformats.org/officeDocument/2006/relationships" id="258" r:id="R483d57c9870b46f7"/>
    <p:sldId xmlns:r="http://schemas.openxmlformats.org/officeDocument/2006/relationships" id="259" r:id="Rab9e2a6613bf4e4a"/>
    <p:sldId xmlns:r="http://schemas.openxmlformats.org/officeDocument/2006/relationships" id="260" r:id="Ra16700c8444f43da"/>
    <p:sldId xmlns:r="http://schemas.openxmlformats.org/officeDocument/2006/relationships" id="261" r:id="R0be7bbdae7bb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061b34902467d" /><Relationship Type="http://schemas.openxmlformats.org/officeDocument/2006/relationships/slide" Target="/ppt/slides/slide1.xml" Id="Rbd7e1a4a383a40d0" /><Relationship Type="http://schemas.openxmlformats.org/officeDocument/2006/relationships/slide" Target="/ppt/slides/slide2.xml" Id="Ra8745490b2b74503" /><Relationship Type="http://schemas.openxmlformats.org/officeDocument/2006/relationships/slide" Target="/ppt/slides/slide3.xml" Id="R483d57c9870b46f7" /><Relationship Type="http://schemas.openxmlformats.org/officeDocument/2006/relationships/slide" Target="/ppt/slides/slide4.xml" Id="Rab9e2a6613bf4e4a" /><Relationship Type="http://schemas.openxmlformats.org/officeDocument/2006/relationships/slide" Target="/ppt/slides/slide5.xml" Id="Ra16700c8444f43da" /><Relationship Type="http://schemas.openxmlformats.org/officeDocument/2006/relationships/slide" Target="/ppt/slides/slide6.xml" Id="R0be7bbdae7bb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85c69a850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dd5c30364ecc" /><Relationship Type="http://schemas.openxmlformats.org/officeDocument/2006/relationships/theme" Target="/ppt/slideMasters/theme/theme1.xml" Id="Rcb58cc2299af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6dd5c3036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af7be62cb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b36fb5b1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45ecf52e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52d32690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7167c62b4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16f552c0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