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3c5407614df4b7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8fbd32080004ac6"/>
  </p:sldMasterIdLst>
  <p:sldIdLst>
    <p:sldId xmlns:r="http://schemas.openxmlformats.org/officeDocument/2006/relationships" id="256" r:id="R18261e5edd8641d5"/>
    <p:sldId xmlns:r="http://schemas.openxmlformats.org/officeDocument/2006/relationships" id="257" r:id="R8c94d23f5efe4d0a"/>
    <p:sldId xmlns:r="http://schemas.openxmlformats.org/officeDocument/2006/relationships" id="258" r:id="R5c140114aacd48a2"/>
    <p:sldId xmlns:r="http://schemas.openxmlformats.org/officeDocument/2006/relationships" id="259" r:id="R4d20fc9253b043b0"/>
    <p:sldId xmlns:r="http://schemas.openxmlformats.org/officeDocument/2006/relationships" id="260" r:id="R71b8464078ca41bc"/>
    <p:sldId xmlns:r="http://schemas.openxmlformats.org/officeDocument/2006/relationships" id="261" r:id="Rfab9146b4a1946f6"/>
    <p:sldId xmlns:r="http://schemas.openxmlformats.org/officeDocument/2006/relationships" id="262" r:id="R0ac2eaff5c564ad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fbd32080004ac6" /><Relationship Type="http://schemas.openxmlformats.org/officeDocument/2006/relationships/slide" Target="/ppt/slides/slide1.xml" Id="R18261e5edd8641d5" /><Relationship Type="http://schemas.openxmlformats.org/officeDocument/2006/relationships/slide" Target="/ppt/slides/slide2.xml" Id="R8c94d23f5efe4d0a" /><Relationship Type="http://schemas.openxmlformats.org/officeDocument/2006/relationships/slide" Target="/ppt/slides/slide3.xml" Id="R5c140114aacd48a2" /><Relationship Type="http://schemas.openxmlformats.org/officeDocument/2006/relationships/slide" Target="/ppt/slides/slide4.xml" Id="R4d20fc9253b043b0" /><Relationship Type="http://schemas.openxmlformats.org/officeDocument/2006/relationships/slide" Target="/ppt/slides/slide5.xml" Id="R71b8464078ca41bc" /><Relationship Type="http://schemas.openxmlformats.org/officeDocument/2006/relationships/slide" Target="/ppt/slides/slide6.xml" Id="Rfab9146b4a1946f6" /><Relationship Type="http://schemas.openxmlformats.org/officeDocument/2006/relationships/slide" Target="/ppt/slides/slide7.xml" Id="R0ac2eaff5c564ad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f124b99c8540d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5af3175f6f45b8" /><Relationship Type="http://schemas.openxmlformats.org/officeDocument/2006/relationships/theme" Target="/ppt/slideMasters/theme/theme1.xml" Id="Rb653374160114f4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15af3175f6f45b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1dc831366540a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a7be910a1f4f3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3f3709883f482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9f3b48ee394a4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770b1c78ac4f6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9ce8faf4714d9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3d9a8b6b3b4f3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AIRSPACE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AIRSPACE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AIRSPACE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AIRSPACE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AIRSPACE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AIRSPACE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1 740 549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860 362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−4 929 422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72 233 630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73 421 795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AIRSPACE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IVAR LJOSLAND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AIRSPACE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Waldemar Thranes gate 15A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0171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989 113 704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AIRSPACE HOLDING AS</a:t>
            </a:r>
          </a:p>
        </p:txBody>
      </p:sp>
    </p:spTree>
  </p:cSld>
  <p:clrMapOvr>
    <a:masterClrMapping xmlns:a="http://schemas.openxmlformats.org/drawingml/2006/main"/>
  </p:clrMapOvr>
</p:sld>
</file>