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c64904ff2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2f7379af89439f"/>
  </p:sldMasterIdLst>
  <p:sldIdLst>
    <p:sldId xmlns:r="http://schemas.openxmlformats.org/officeDocument/2006/relationships" id="256" r:id="R4ab3c2aedc774b26"/>
    <p:sldId xmlns:r="http://schemas.openxmlformats.org/officeDocument/2006/relationships" id="257" r:id="Rd55b96ca595f48cf"/>
    <p:sldId xmlns:r="http://schemas.openxmlformats.org/officeDocument/2006/relationships" id="258" r:id="R49a33a3e32fc4e3a"/>
    <p:sldId xmlns:r="http://schemas.openxmlformats.org/officeDocument/2006/relationships" id="259" r:id="R23109f8c15c348fe"/>
    <p:sldId xmlns:r="http://schemas.openxmlformats.org/officeDocument/2006/relationships" id="260" r:id="R00bc7e7ce72540c1"/>
    <p:sldId xmlns:r="http://schemas.openxmlformats.org/officeDocument/2006/relationships" id="261" r:id="Ra2e1fb7d3ca44d42"/>
    <p:sldId xmlns:r="http://schemas.openxmlformats.org/officeDocument/2006/relationships" id="262" r:id="R692171daf1e74b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f7379af89439f" /><Relationship Type="http://schemas.openxmlformats.org/officeDocument/2006/relationships/slide" Target="/ppt/slides/slide1.xml" Id="R4ab3c2aedc774b26" /><Relationship Type="http://schemas.openxmlformats.org/officeDocument/2006/relationships/slide" Target="/ppt/slides/slide2.xml" Id="Rd55b96ca595f48cf" /><Relationship Type="http://schemas.openxmlformats.org/officeDocument/2006/relationships/slide" Target="/ppt/slides/slide3.xml" Id="R49a33a3e32fc4e3a" /><Relationship Type="http://schemas.openxmlformats.org/officeDocument/2006/relationships/slide" Target="/ppt/slides/slide4.xml" Id="R23109f8c15c348fe" /><Relationship Type="http://schemas.openxmlformats.org/officeDocument/2006/relationships/slide" Target="/ppt/slides/slide5.xml" Id="R00bc7e7ce72540c1" /><Relationship Type="http://schemas.openxmlformats.org/officeDocument/2006/relationships/slide" Target="/ppt/slides/slide6.xml" Id="Ra2e1fb7d3ca44d42" /><Relationship Type="http://schemas.openxmlformats.org/officeDocument/2006/relationships/slide" Target="/ppt/slides/slide7.xml" Id="R692171daf1e74b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028d9f6104e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1641d743420d" /><Relationship Type="http://schemas.openxmlformats.org/officeDocument/2006/relationships/theme" Target="/ppt/slideMasters/theme/theme1.xml" Id="R5bd38141622b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101641d743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5f62cf82b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758c71d9d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a5de09620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4a6cf4588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68654deac4d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62d0ef70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155ff3f4f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VEIBY AKONTO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VEIBY AKONTO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51 176 268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6 172 411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5 519 791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12 080 996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28 358 095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32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vvapost@ecit.no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VEIBY AKONTO AS</a:t>
            </a:r>
          </a:p>
        </p:txBody>
      </p:sp>
    </p:spTree>
  </p:cSld>
  <p:clrMapOvr>
    <a:masterClrMapping xmlns:a="http://schemas.openxmlformats.org/drawingml/2006/main"/>
  </p:clrMapOvr>
</p:sld>
</file>