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30576347e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4624bd5b643eb"/>
  </p:sldMasterIdLst>
  <p:sldIdLst>
    <p:sldId xmlns:r="http://schemas.openxmlformats.org/officeDocument/2006/relationships" id="256" r:id="R49de16db3f094a23"/>
    <p:sldId xmlns:r="http://schemas.openxmlformats.org/officeDocument/2006/relationships" id="257" r:id="R867a3dc3772843ea"/>
    <p:sldId xmlns:r="http://schemas.openxmlformats.org/officeDocument/2006/relationships" id="258" r:id="R5f2f555e1cf74b63"/>
    <p:sldId xmlns:r="http://schemas.openxmlformats.org/officeDocument/2006/relationships" id="259" r:id="R6f02b73bd60548b3"/>
    <p:sldId xmlns:r="http://schemas.openxmlformats.org/officeDocument/2006/relationships" id="260" r:id="Rd01b00615d714fa3"/>
    <p:sldId xmlns:r="http://schemas.openxmlformats.org/officeDocument/2006/relationships" id="261" r:id="R0d5d051cfddf4c53"/>
    <p:sldId xmlns:r="http://schemas.openxmlformats.org/officeDocument/2006/relationships" id="262" r:id="R63f29978670d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4624bd5b643eb" /><Relationship Type="http://schemas.openxmlformats.org/officeDocument/2006/relationships/slide" Target="/ppt/slides/slide1.xml" Id="R49de16db3f094a23" /><Relationship Type="http://schemas.openxmlformats.org/officeDocument/2006/relationships/slide" Target="/ppt/slides/slide2.xml" Id="R867a3dc3772843ea" /><Relationship Type="http://schemas.openxmlformats.org/officeDocument/2006/relationships/slide" Target="/ppt/slides/slide3.xml" Id="R5f2f555e1cf74b63" /><Relationship Type="http://schemas.openxmlformats.org/officeDocument/2006/relationships/slide" Target="/ppt/slides/slide4.xml" Id="R6f02b73bd60548b3" /><Relationship Type="http://schemas.openxmlformats.org/officeDocument/2006/relationships/slide" Target="/ppt/slides/slide5.xml" Id="Rd01b00615d714fa3" /><Relationship Type="http://schemas.openxmlformats.org/officeDocument/2006/relationships/slide" Target="/ppt/slides/slide6.xml" Id="R0d5d051cfddf4c53" /><Relationship Type="http://schemas.openxmlformats.org/officeDocument/2006/relationships/slide" Target="/ppt/slides/slide7.xml" Id="R63f29978670d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3faada651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ea445ed44476" /><Relationship Type="http://schemas.openxmlformats.org/officeDocument/2006/relationships/theme" Target="/ppt/slideMasters/theme/theme1.xml" Id="R578becbb3980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eea445ed4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ab11094bf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cff7551f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cccb90b3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b57f5480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4548fd609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14572abd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5df20b2a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