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dc618958f4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c1268bf8ca4ea2"/>
  </p:sldMasterIdLst>
  <p:sldIdLst>
    <p:sldId xmlns:r="http://schemas.openxmlformats.org/officeDocument/2006/relationships" id="256" r:id="Rac7899648aab42b7"/>
    <p:sldId xmlns:r="http://schemas.openxmlformats.org/officeDocument/2006/relationships" id="257" r:id="Rcce3103e6d96416f"/>
    <p:sldId xmlns:r="http://schemas.openxmlformats.org/officeDocument/2006/relationships" id="258" r:id="Rf991796121684b41"/>
    <p:sldId xmlns:r="http://schemas.openxmlformats.org/officeDocument/2006/relationships" id="259" r:id="Rbb33fbb050eb474c"/>
    <p:sldId xmlns:r="http://schemas.openxmlformats.org/officeDocument/2006/relationships" id="260" r:id="Reb1f16544aa940d8"/>
    <p:sldId xmlns:r="http://schemas.openxmlformats.org/officeDocument/2006/relationships" id="261" r:id="R90d46a4c867544fe"/>
    <p:sldId xmlns:r="http://schemas.openxmlformats.org/officeDocument/2006/relationships" id="262" r:id="R7f42235b96d346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1268bf8ca4ea2" /><Relationship Type="http://schemas.openxmlformats.org/officeDocument/2006/relationships/slide" Target="/ppt/slides/slide1.xml" Id="Rac7899648aab42b7" /><Relationship Type="http://schemas.openxmlformats.org/officeDocument/2006/relationships/slide" Target="/ppt/slides/slide2.xml" Id="Rcce3103e6d96416f" /><Relationship Type="http://schemas.openxmlformats.org/officeDocument/2006/relationships/slide" Target="/ppt/slides/slide3.xml" Id="Rf991796121684b41" /><Relationship Type="http://schemas.openxmlformats.org/officeDocument/2006/relationships/slide" Target="/ppt/slides/slide4.xml" Id="Rbb33fbb050eb474c" /><Relationship Type="http://schemas.openxmlformats.org/officeDocument/2006/relationships/slide" Target="/ppt/slides/slide5.xml" Id="Reb1f16544aa940d8" /><Relationship Type="http://schemas.openxmlformats.org/officeDocument/2006/relationships/slide" Target="/ppt/slides/slide6.xml" Id="R90d46a4c867544fe" /><Relationship Type="http://schemas.openxmlformats.org/officeDocument/2006/relationships/slide" Target="/ppt/slides/slide7.xml" Id="R7f42235b96d346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4597f740c41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b2eadb5144e41" /><Relationship Type="http://schemas.openxmlformats.org/officeDocument/2006/relationships/theme" Target="/ppt/slideMasters/theme/theme1.xml" Id="Rd501b3161c784d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cb2eadb5144e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bb3c070584e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4d4bf92bb44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8b4f9196f40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342fa624e49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636ee17754e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ee51d930045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d3a7fa6714a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 TVEIT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4 252 102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4 253 119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JARLE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MARIT SYNNØVE BERGE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Liaheio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76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jarle@tveit.no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989 107 429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