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a1065cde1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dacbf789e4a67"/>
  </p:sldMasterIdLst>
  <p:sldIdLst>
    <p:sldId xmlns:r="http://schemas.openxmlformats.org/officeDocument/2006/relationships" id="256" r:id="R5a1bc4f593b247d9"/>
    <p:sldId xmlns:r="http://schemas.openxmlformats.org/officeDocument/2006/relationships" id="257" r:id="R511414aa287147ae"/>
    <p:sldId xmlns:r="http://schemas.openxmlformats.org/officeDocument/2006/relationships" id="258" r:id="R339866283eb2440e"/>
    <p:sldId xmlns:r="http://schemas.openxmlformats.org/officeDocument/2006/relationships" id="259" r:id="Rd9b277b0cf0c4478"/>
    <p:sldId xmlns:r="http://schemas.openxmlformats.org/officeDocument/2006/relationships" id="260" r:id="Redacd6f7eef14de5"/>
    <p:sldId xmlns:r="http://schemas.openxmlformats.org/officeDocument/2006/relationships" id="261" r:id="Rb13a977ab3e84bd1"/>
    <p:sldId xmlns:r="http://schemas.openxmlformats.org/officeDocument/2006/relationships" id="262" r:id="R373835c57bf945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dacbf789e4a67" /><Relationship Type="http://schemas.openxmlformats.org/officeDocument/2006/relationships/slide" Target="/ppt/slides/slide1.xml" Id="R5a1bc4f593b247d9" /><Relationship Type="http://schemas.openxmlformats.org/officeDocument/2006/relationships/slide" Target="/ppt/slides/slide2.xml" Id="R511414aa287147ae" /><Relationship Type="http://schemas.openxmlformats.org/officeDocument/2006/relationships/slide" Target="/ppt/slides/slide3.xml" Id="R339866283eb2440e" /><Relationship Type="http://schemas.openxmlformats.org/officeDocument/2006/relationships/slide" Target="/ppt/slides/slide4.xml" Id="Rd9b277b0cf0c4478" /><Relationship Type="http://schemas.openxmlformats.org/officeDocument/2006/relationships/slide" Target="/ppt/slides/slide5.xml" Id="Redacd6f7eef14de5" /><Relationship Type="http://schemas.openxmlformats.org/officeDocument/2006/relationships/slide" Target="/ppt/slides/slide6.xml" Id="Rb13a977ab3e84bd1" /><Relationship Type="http://schemas.openxmlformats.org/officeDocument/2006/relationships/slide" Target="/ppt/slides/slide7.xml" Id="R373835c57bf945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71478bd37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38cc21974905" /><Relationship Type="http://schemas.openxmlformats.org/officeDocument/2006/relationships/theme" Target="/ppt/slideMasters/theme/theme1.xml" Id="R881a6b3822e8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a38cc219749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e0705320f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ceb52439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4fee1998244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e324228a5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7b9b3dec0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efd4bae7f49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70d3f4fba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RHB HOLDING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HARALD BAKLUND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Damebyen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