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b32312d7c44f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d9833b67574a9c"/>
  </p:sldMasterIdLst>
  <p:sldIdLst>
    <p:sldId xmlns:r="http://schemas.openxmlformats.org/officeDocument/2006/relationships" id="256" r:id="Rf451c58a7d5348e7"/>
    <p:sldId xmlns:r="http://schemas.openxmlformats.org/officeDocument/2006/relationships" id="257" r:id="Ra21b94440eda4b25"/>
    <p:sldId xmlns:r="http://schemas.openxmlformats.org/officeDocument/2006/relationships" id="258" r:id="R35d9fd5b32f34653"/>
    <p:sldId xmlns:r="http://schemas.openxmlformats.org/officeDocument/2006/relationships" id="259" r:id="R74ba3fe565b94ec5"/>
    <p:sldId xmlns:r="http://schemas.openxmlformats.org/officeDocument/2006/relationships" id="260" r:id="R48bce4175f5c4ec6"/>
    <p:sldId xmlns:r="http://schemas.openxmlformats.org/officeDocument/2006/relationships" id="261" r:id="R449fc6caf6074e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d9833b67574a9c" /><Relationship Type="http://schemas.openxmlformats.org/officeDocument/2006/relationships/slide" Target="/ppt/slides/slide1.xml" Id="Rf451c58a7d5348e7" /><Relationship Type="http://schemas.openxmlformats.org/officeDocument/2006/relationships/slide" Target="/ppt/slides/slide2.xml" Id="Ra21b94440eda4b25" /><Relationship Type="http://schemas.openxmlformats.org/officeDocument/2006/relationships/slide" Target="/ppt/slides/slide3.xml" Id="R35d9fd5b32f34653" /><Relationship Type="http://schemas.openxmlformats.org/officeDocument/2006/relationships/slide" Target="/ppt/slides/slide4.xml" Id="R74ba3fe565b94ec5" /><Relationship Type="http://schemas.openxmlformats.org/officeDocument/2006/relationships/slide" Target="/ppt/slides/slide5.xml" Id="R48bce4175f5c4ec6" /><Relationship Type="http://schemas.openxmlformats.org/officeDocument/2006/relationships/slide" Target="/ppt/slides/slide6.xml" Id="R449fc6caf6074e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7ff7a1a1948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e59bcf0d04f42" /><Relationship Type="http://schemas.openxmlformats.org/officeDocument/2006/relationships/theme" Target="/ppt/slideMasters/theme/theme1.xml" Id="R9b381f0f44594a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5e59bcf0d04f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5dfbecf9d4b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18676204f47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f8deb99c241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dae3630384c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9d25318e24d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d663e6d2d49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RHB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Damebyen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989 106 538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RHB HOLDING AS</a:t>
            </a:r>
          </a:p>
        </p:txBody>
      </p:sp>
    </p:spTree>
  </p:cSld>
  <p:clrMapOvr>
    <a:masterClrMapping xmlns:a="http://schemas.openxmlformats.org/drawingml/2006/main"/>
  </p:clrMapOvr>
</p:sld>
</file>