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4fd21e5f3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f2e1ca81b4790"/>
  </p:sldMasterIdLst>
  <p:sldIdLst>
    <p:sldId xmlns:r="http://schemas.openxmlformats.org/officeDocument/2006/relationships" id="256" r:id="R82ee9e95ae3f4c43"/>
    <p:sldId xmlns:r="http://schemas.openxmlformats.org/officeDocument/2006/relationships" id="257" r:id="Rd3a9bc722b964368"/>
    <p:sldId xmlns:r="http://schemas.openxmlformats.org/officeDocument/2006/relationships" id="258" r:id="Rc3819f2e24a34b33"/>
    <p:sldId xmlns:r="http://schemas.openxmlformats.org/officeDocument/2006/relationships" id="259" r:id="Raace5f77a6644bb4"/>
    <p:sldId xmlns:r="http://schemas.openxmlformats.org/officeDocument/2006/relationships" id="260" r:id="R4b33996d71824c9e"/>
    <p:sldId xmlns:r="http://schemas.openxmlformats.org/officeDocument/2006/relationships" id="261" r:id="R69f45e6062b1472e"/>
    <p:sldId xmlns:r="http://schemas.openxmlformats.org/officeDocument/2006/relationships" id="262" r:id="Rc9c56fb1264f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f2e1ca81b4790" /><Relationship Type="http://schemas.openxmlformats.org/officeDocument/2006/relationships/slide" Target="/ppt/slides/slide1.xml" Id="R82ee9e95ae3f4c43" /><Relationship Type="http://schemas.openxmlformats.org/officeDocument/2006/relationships/slide" Target="/ppt/slides/slide2.xml" Id="Rd3a9bc722b964368" /><Relationship Type="http://schemas.openxmlformats.org/officeDocument/2006/relationships/slide" Target="/ppt/slides/slide3.xml" Id="Rc3819f2e24a34b33" /><Relationship Type="http://schemas.openxmlformats.org/officeDocument/2006/relationships/slide" Target="/ppt/slides/slide4.xml" Id="Raace5f77a6644bb4" /><Relationship Type="http://schemas.openxmlformats.org/officeDocument/2006/relationships/slide" Target="/ppt/slides/slide5.xml" Id="R4b33996d71824c9e" /><Relationship Type="http://schemas.openxmlformats.org/officeDocument/2006/relationships/slide" Target="/ppt/slides/slide6.xml" Id="R69f45e6062b1472e" /><Relationship Type="http://schemas.openxmlformats.org/officeDocument/2006/relationships/slide" Target="/ppt/slides/slide7.xml" Id="Rc9c56fb1264f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5094ce5cb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184ae20144c55" /><Relationship Type="http://schemas.openxmlformats.org/officeDocument/2006/relationships/theme" Target="/ppt/slideMasters/theme/theme1.xml" Id="Rc9a48fbdc5aa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184ae2014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8f04b70d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c719e40bf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fa6ad212c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4da34ca08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177d8284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be05678df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246f2b9d1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ØKONOMIPARTNER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ØKONOMIPARTNER HAMAR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