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17871ee3784b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2d0f4907149a3"/>
  </p:sldMasterIdLst>
  <p:sldIdLst>
    <p:sldId xmlns:r="http://schemas.openxmlformats.org/officeDocument/2006/relationships" id="256" r:id="R30826f7c890c4ee6"/>
    <p:sldId xmlns:r="http://schemas.openxmlformats.org/officeDocument/2006/relationships" id="257" r:id="R5d5d2c06ac59440c"/>
    <p:sldId xmlns:r="http://schemas.openxmlformats.org/officeDocument/2006/relationships" id="258" r:id="R27b44514232947f1"/>
    <p:sldId xmlns:r="http://schemas.openxmlformats.org/officeDocument/2006/relationships" id="259" r:id="Rf5b855b296c14b21"/>
    <p:sldId xmlns:r="http://schemas.openxmlformats.org/officeDocument/2006/relationships" id="260" r:id="R90e953bff28c4699"/>
    <p:sldId xmlns:r="http://schemas.openxmlformats.org/officeDocument/2006/relationships" id="261" r:id="R96c52ba718684e6c"/>
    <p:sldId xmlns:r="http://schemas.openxmlformats.org/officeDocument/2006/relationships" id="262" r:id="Rd076ddfdcd1742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2d0f4907149a3" /><Relationship Type="http://schemas.openxmlformats.org/officeDocument/2006/relationships/slide" Target="/ppt/slides/slide1.xml" Id="R30826f7c890c4ee6" /><Relationship Type="http://schemas.openxmlformats.org/officeDocument/2006/relationships/slide" Target="/ppt/slides/slide2.xml" Id="R5d5d2c06ac59440c" /><Relationship Type="http://schemas.openxmlformats.org/officeDocument/2006/relationships/slide" Target="/ppt/slides/slide3.xml" Id="R27b44514232947f1" /><Relationship Type="http://schemas.openxmlformats.org/officeDocument/2006/relationships/slide" Target="/ppt/slides/slide4.xml" Id="Rf5b855b296c14b21" /><Relationship Type="http://schemas.openxmlformats.org/officeDocument/2006/relationships/slide" Target="/ppt/slides/slide5.xml" Id="R90e953bff28c4699" /><Relationship Type="http://schemas.openxmlformats.org/officeDocument/2006/relationships/slide" Target="/ppt/slides/slide6.xml" Id="R96c52ba718684e6c" /><Relationship Type="http://schemas.openxmlformats.org/officeDocument/2006/relationships/slide" Target="/ppt/slides/slide7.xml" Id="Rd076ddfdcd1742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efeb45c07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a482f2e88463e" /><Relationship Type="http://schemas.openxmlformats.org/officeDocument/2006/relationships/theme" Target="/ppt/slideMasters/theme/theme1.xml" Id="R0a5949755f41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a482f2e88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70205357d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a0b06935e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44e741518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47de53aa44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9707f8cc2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1a44f0f5e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b52e266c1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A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27 680 240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28 881 692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OLE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