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a89c8e44f446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ecc3a67f7349bc"/>
  </p:sldMasterIdLst>
  <p:sldIdLst>
    <p:sldId xmlns:r="http://schemas.openxmlformats.org/officeDocument/2006/relationships" id="256" r:id="R1b71d23308ff478e"/>
    <p:sldId xmlns:r="http://schemas.openxmlformats.org/officeDocument/2006/relationships" id="257" r:id="R9aafb79062c24f6c"/>
    <p:sldId xmlns:r="http://schemas.openxmlformats.org/officeDocument/2006/relationships" id="258" r:id="R377728e700004d0b"/>
    <p:sldId xmlns:r="http://schemas.openxmlformats.org/officeDocument/2006/relationships" id="259" r:id="R2a4b5698b2334ee1"/>
    <p:sldId xmlns:r="http://schemas.openxmlformats.org/officeDocument/2006/relationships" id="260" r:id="Rcc35b91a89d740b9"/>
    <p:sldId xmlns:r="http://schemas.openxmlformats.org/officeDocument/2006/relationships" id="261" r:id="R654e0859b4184c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ecc3a67f7349bc" /><Relationship Type="http://schemas.openxmlformats.org/officeDocument/2006/relationships/slide" Target="/ppt/slides/slide1.xml" Id="R1b71d23308ff478e" /><Relationship Type="http://schemas.openxmlformats.org/officeDocument/2006/relationships/slide" Target="/ppt/slides/slide2.xml" Id="R9aafb79062c24f6c" /><Relationship Type="http://schemas.openxmlformats.org/officeDocument/2006/relationships/slide" Target="/ppt/slides/slide3.xml" Id="R377728e700004d0b" /><Relationship Type="http://schemas.openxmlformats.org/officeDocument/2006/relationships/slide" Target="/ppt/slides/slide4.xml" Id="R2a4b5698b2334ee1" /><Relationship Type="http://schemas.openxmlformats.org/officeDocument/2006/relationships/slide" Target="/ppt/slides/slide5.xml" Id="Rcc35b91a89d740b9" /><Relationship Type="http://schemas.openxmlformats.org/officeDocument/2006/relationships/slide" Target="/ppt/slides/slide6.xml" Id="R654e0859b4184c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660ce9665f4f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abdbda041468f" /><Relationship Type="http://schemas.openxmlformats.org/officeDocument/2006/relationships/theme" Target="/ppt/slideMasters/theme/theme1.xml" Id="R5bd2b6eb27f841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0abdbda04146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a190585df45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dbab18b1248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1da618c6a47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7afbf724544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0432a19d24c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a8c57a62b4f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 A FEVANG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A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A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A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A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A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989 102 125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A FEVANG AS</a:t>
            </a:r>
          </a:p>
        </p:txBody>
      </p:sp>
    </p:spTree>
  </p:cSld>
  <p:clrMapOvr>
    <a:masterClrMapping xmlns:a="http://schemas.openxmlformats.org/drawingml/2006/main"/>
  </p:clrMapOvr>
</p:sld>
</file>