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e36baa4cce42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3e7c926c914491"/>
  </p:sldMasterIdLst>
  <p:sldIdLst>
    <p:sldId xmlns:r="http://schemas.openxmlformats.org/officeDocument/2006/relationships" id="256" r:id="R05ae9ef32bb147cc"/>
    <p:sldId xmlns:r="http://schemas.openxmlformats.org/officeDocument/2006/relationships" id="257" r:id="Rbfdeaac697c44b49"/>
    <p:sldId xmlns:r="http://schemas.openxmlformats.org/officeDocument/2006/relationships" id="258" r:id="Re3e07c578f474ec2"/>
    <p:sldId xmlns:r="http://schemas.openxmlformats.org/officeDocument/2006/relationships" id="259" r:id="R8ae0af04d3a74966"/>
    <p:sldId xmlns:r="http://schemas.openxmlformats.org/officeDocument/2006/relationships" id="260" r:id="R4fc3a42d398b40aa"/>
    <p:sldId xmlns:r="http://schemas.openxmlformats.org/officeDocument/2006/relationships" id="261" r:id="Rf836734f30504404"/>
    <p:sldId xmlns:r="http://schemas.openxmlformats.org/officeDocument/2006/relationships" id="262" r:id="R532c9066d97a4d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e7c926c914491" /><Relationship Type="http://schemas.openxmlformats.org/officeDocument/2006/relationships/slide" Target="/ppt/slides/slide1.xml" Id="R05ae9ef32bb147cc" /><Relationship Type="http://schemas.openxmlformats.org/officeDocument/2006/relationships/slide" Target="/ppt/slides/slide2.xml" Id="Rbfdeaac697c44b49" /><Relationship Type="http://schemas.openxmlformats.org/officeDocument/2006/relationships/slide" Target="/ppt/slides/slide3.xml" Id="Re3e07c578f474ec2" /><Relationship Type="http://schemas.openxmlformats.org/officeDocument/2006/relationships/slide" Target="/ppt/slides/slide4.xml" Id="R8ae0af04d3a74966" /><Relationship Type="http://schemas.openxmlformats.org/officeDocument/2006/relationships/slide" Target="/ppt/slides/slide5.xml" Id="R4fc3a42d398b40aa" /><Relationship Type="http://schemas.openxmlformats.org/officeDocument/2006/relationships/slide" Target="/ppt/slides/slide6.xml" Id="Rf836734f30504404" /><Relationship Type="http://schemas.openxmlformats.org/officeDocument/2006/relationships/slide" Target="/ppt/slides/slide7.xml" Id="R532c9066d97a4d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f6d2c9b78a47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d31315b7d40c2" /><Relationship Type="http://schemas.openxmlformats.org/officeDocument/2006/relationships/theme" Target="/ppt/slideMasters/theme/theme1.xml" Id="Reee0a6258e0549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fd31315b7d40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db467585046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e941e834b44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e51ab096c46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a2ccb2ae744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79677af4b4d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f4de0cd3840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e0dccf2394a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BJARRE E FEVANG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BJARRE E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BJARRE E FEVANG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BJARRE E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BJARRE E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BJARRE E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731 433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578 377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599 768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22 548 876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22 909 356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BJARRE E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BJARRE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BJARRE E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989 102 087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BJARRE E FEVANG AS</a:t>
            </a:r>
          </a:p>
        </p:txBody>
      </p:sp>
    </p:spTree>
  </p:cSld>
  <p:clrMapOvr>
    <a:masterClrMapping xmlns:a="http://schemas.openxmlformats.org/drawingml/2006/main"/>
  </p:clrMapOvr>
</p:sld>
</file>