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75a22820d94b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3c9d9ee74e4a11"/>
  </p:sldMasterIdLst>
  <p:sldIdLst>
    <p:sldId xmlns:r="http://schemas.openxmlformats.org/officeDocument/2006/relationships" id="256" r:id="R76019e061182448b"/>
    <p:sldId xmlns:r="http://schemas.openxmlformats.org/officeDocument/2006/relationships" id="257" r:id="R80e3ab68e74f4fe1"/>
    <p:sldId xmlns:r="http://schemas.openxmlformats.org/officeDocument/2006/relationships" id="258" r:id="Rab069ea532964a01"/>
    <p:sldId xmlns:r="http://schemas.openxmlformats.org/officeDocument/2006/relationships" id="259" r:id="Rf06129b3cba74b6a"/>
    <p:sldId xmlns:r="http://schemas.openxmlformats.org/officeDocument/2006/relationships" id="260" r:id="R56321e8936d24f5b"/>
    <p:sldId xmlns:r="http://schemas.openxmlformats.org/officeDocument/2006/relationships" id="261" r:id="R855e5146d9994c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3c9d9ee74e4a11" /><Relationship Type="http://schemas.openxmlformats.org/officeDocument/2006/relationships/slide" Target="/ppt/slides/slide1.xml" Id="R76019e061182448b" /><Relationship Type="http://schemas.openxmlformats.org/officeDocument/2006/relationships/slide" Target="/ppt/slides/slide2.xml" Id="R80e3ab68e74f4fe1" /><Relationship Type="http://schemas.openxmlformats.org/officeDocument/2006/relationships/slide" Target="/ppt/slides/slide3.xml" Id="Rab069ea532964a01" /><Relationship Type="http://schemas.openxmlformats.org/officeDocument/2006/relationships/slide" Target="/ppt/slides/slide4.xml" Id="Rf06129b3cba74b6a" /><Relationship Type="http://schemas.openxmlformats.org/officeDocument/2006/relationships/slide" Target="/ppt/slides/slide5.xml" Id="R56321e8936d24f5b" /><Relationship Type="http://schemas.openxmlformats.org/officeDocument/2006/relationships/slide" Target="/ppt/slides/slide6.xml" Id="R855e5146d9994c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15327cf06843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6e213906a4548" /><Relationship Type="http://schemas.openxmlformats.org/officeDocument/2006/relationships/theme" Target="/ppt/slideMasters/theme/theme1.xml" Id="Redc8c4d1f4df48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c6e213906a45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4997bcf514e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1df527d434d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0c8aad81143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28616aba149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5be0acd8d41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7226c656642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BJARRE E FEVANG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BJARRE E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BJARRE E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BJARRE E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BJARRE E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BJARRE E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55B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989 102 087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BJARRE E FEVANG AS</a:t>
            </a:r>
          </a:p>
        </p:txBody>
      </p:sp>
    </p:spTree>
  </p:cSld>
  <p:clrMapOvr>
    <a:masterClrMapping xmlns:a="http://schemas.openxmlformats.org/drawingml/2006/main"/>
  </p:clrMapOvr>
</p:sld>
</file>