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61827561914a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bf0daac25d4c6e"/>
  </p:sldMasterIdLst>
  <p:sldIdLst>
    <p:sldId xmlns:r="http://schemas.openxmlformats.org/officeDocument/2006/relationships" id="256" r:id="R7d3b3e3cdc4442a6"/>
    <p:sldId xmlns:r="http://schemas.openxmlformats.org/officeDocument/2006/relationships" id="257" r:id="R03620ff4cd9a45b8"/>
    <p:sldId xmlns:r="http://schemas.openxmlformats.org/officeDocument/2006/relationships" id="258" r:id="Re60cbbe038624948"/>
    <p:sldId xmlns:r="http://schemas.openxmlformats.org/officeDocument/2006/relationships" id="259" r:id="R0995f876160b4ec7"/>
    <p:sldId xmlns:r="http://schemas.openxmlformats.org/officeDocument/2006/relationships" id="260" r:id="Rcbc1b2696f024f1e"/>
    <p:sldId xmlns:r="http://schemas.openxmlformats.org/officeDocument/2006/relationships" id="261" r:id="Ra1b9f03dfc6145fd"/>
    <p:sldId xmlns:r="http://schemas.openxmlformats.org/officeDocument/2006/relationships" id="262" r:id="R9ff2e69e351247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bf0daac25d4c6e" /><Relationship Type="http://schemas.openxmlformats.org/officeDocument/2006/relationships/slide" Target="/ppt/slides/slide1.xml" Id="R7d3b3e3cdc4442a6" /><Relationship Type="http://schemas.openxmlformats.org/officeDocument/2006/relationships/slide" Target="/ppt/slides/slide2.xml" Id="R03620ff4cd9a45b8" /><Relationship Type="http://schemas.openxmlformats.org/officeDocument/2006/relationships/slide" Target="/ppt/slides/slide3.xml" Id="Re60cbbe038624948" /><Relationship Type="http://schemas.openxmlformats.org/officeDocument/2006/relationships/slide" Target="/ppt/slides/slide4.xml" Id="R0995f876160b4ec7" /><Relationship Type="http://schemas.openxmlformats.org/officeDocument/2006/relationships/slide" Target="/ppt/slides/slide5.xml" Id="Rcbc1b2696f024f1e" /><Relationship Type="http://schemas.openxmlformats.org/officeDocument/2006/relationships/slide" Target="/ppt/slides/slide6.xml" Id="Ra1b9f03dfc6145fd" /><Relationship Type="http://schemas.openxmlformats.org/officeDocument/2006/relationships/slide" Target="/ppt/slides/slide7.xml" Id="R9ff2e69e351247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38ca27f82d4b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5e01ff45a4e8c" /><Relationship Type="http://schemas.openxmlformats.org/officeDocument/2006/relationships/theme" Target="/ppt/slideMasters/theme/theme1.xml" Id="R40419c654f8f47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85e01ff45a4e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4fd4555ca48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697b12e3342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b8508848946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c36ef676b47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0d93cd5684c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97e86050b44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b01b62e034f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MARTIN FEVANG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FEVANG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977 452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820 846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678 944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21 922 949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23 894 307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FEVANG MARTIN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Brønnbakken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989 102 079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FEVANG AS</a:t>
            </a:r>
          </a:p>
        </p:txBody>
      </p:sp>
    </p:spTree>
  </p:cSld>
  <p:clrMapOvr>
    <a:masterClrMapping xmlns:a="http://schemas.openxmlformats.org/drawingml/2006/main"/>
  </p:clrMapOvr>
</p:sld>
</file>