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012a7002fb4c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7473b1b9f4270"/>
  </p:sldMasterIdLst>
  <p:sldIdLst>
    <p:sldId xmlns:r="http://schemas.openxmlformats.org/officeDocument/2006/relationships" id="256" r:id="R807523920d054709"/>
    <p:sldId xmlns:r="http://schemas.openxmlformats.org/officeDocument/2006/relationships" id="257" r:id="Rdab40b11d9c24893"/>
    <p:sldId xmlns:r="http://schemas.openxmlformats.org/officeDocument/2006/relationships" id="258" r:id="Ra048583fb4ca4162"/>
    <p:sldId xmlns:r="http://schemas.openxmlformats.org/officeDocument/2006/relationships" id="259" r:id="R2e933a58baa64cf9"/>
    <p:sldId xmlns:r="http://schemas.openxmlformats.org/officeDocument/2006/relationships" id="260" r:id="R28ec2bcd83014207"/>
    <p:sldId xmlns:r="http://schemas.openxmlformats.org/officeDocument/2006/relationships" id="261" r:id="Ra3a28bea9edf41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7473b1b9f4270" /><Relationship Type="http://schemas.openxmlformats.org/officeDocument/2006/relationships/slide" Target="/ppt/slides/slide1.xml" Id="R807523920d054709" /><Relationship Type="http://schemas.openxmlformats.org/officeDocument/2006/relationships/slide" Target="/ppt/slides/slide2.xml" Id="Rdab40b11d9c24893" /><Relationship Type="http://schemas.openxmlformats.org/officeDocument/2006/relationships/slide" Target="/ppt/slides/slide3.xml" Id="Ra048583fb4ca4162" /><Relationship Type="http://schemas.openxmlformats.org/officeDocument/2006/relationships/slide" Target="/ppt/slides/slide4.xml" Id="R2e933a58baa64cf9" /><Relationship Type="http://schemas.openxmlformats.org/officeDocument/2006/relationships/slide" Target="/ppt/slides/slide5.xml" Id="R28ec2bcd83014207" /><Relationship Type="http://schemas.openxmlformats.org/officeDocument/2006/relationships/slide" Target="/ppt/slides/slide6.xml" Id="Ra3a28bea9edf41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2a61f3e5c41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e2eba2c2548db" /><Relationship Type="http://schemas.openxmlformats.org/officeDocument/2006/relationships/theme" Target="/ppt/slideMasters/theme/theme1.xml" Id="R7b9224891ebd44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5e2eba2c2548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d0a2759a642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f43a9765248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a199cede242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2cb0d53cb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6656803d84c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16ed67c124c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Brønnbakken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989 102 079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FEVANG AS</a:t>
            </a:r>
          </a:p>
        </p:txBody>
      </p:sp>
    </p:spTree>
  </p:cSld>
  <p:clrMapOvr>
    <a:masterClrMapping xmlns:a="http://schemas.openxmlformats.org/drawingml/2006/main"/>
  </p:clrMapOvr>
</p:sld>
</file>