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237e5b7c24c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59baa2742a49d4"/>
  </p:sldMasterIdLst>
  <p:sldIdLst>
    <p:sldId xmlns:r="http://schemas.openxmlformats.org/officeDocument/2006/relationships" id="256" r:id="R128351cab6bc4b01"/>
    <p:sldId xmlns:r="http://schemas.openxmlformats.org/officeDocument/2006/relationships" id="257" r:id="R60c14f9543684e4e"/>
    <p:sldId xmlns:r="http://schemas.openxmlformats.org/officeDocument/2006/relationships" id="258" r:id="Rf96960e52f744c16"/>
    <p:sldId xmlns:r="http://schemas.openxmlformats.org/officeDocument/2006/relationships" id="259" r:id="R1170684578b94208"/>
    <p:sldId xmlns:r="http://schemas.openxmlformats.org/officeDocument/2006/relationships" id="260" r:id="R290dab6cba034580"/>
    <p:sldId xmlns:r="http://schemas.openxmlformats.org/officeDocument/2006/relationships" id="261" r:id="R649ab67c56bf4ad9"/>
    <p:sldId xmlns:r="http://schemas.openxmlformats.org/officeDocument/2006/relationships" id="262" r:id="R97ce840f511b4f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9baa2742a49d4" /><Relationship Type="http://schemas.openxmlformats.org/officeDocument/2006/relationships/slide" Target="/ppt/slides/slide1.xml" Id="R128351cab6bc4b01" /><Relationship Type="http://schemas.openxmlformats.org/officeDocument/2006/relationships/slide" Target="/ppt/slides/slide2.xml" Id="R60c14f9543684e4e" /><Relationship Type="http://schemas.openxmlformats.org/officeDocument/2006/relationships/slide" Target="/ppt/slides/slide3.xml" Id="Rf96960e52f744c16" /><Relationship Type="http://schemas.openxmlformats.org/officeDocument/2006/relationships/slide" Target="/ppt/slides/slide4.xml" Id="R1170684578b94208" /><Relationship Type="http://schemas.openxmlformats.org/officeDocument/2006/relationships/slide" Target="/ppt/slides/slide5.xml" Id="R290dab6cba034580" /><Relationship Type="http://schemas.openxmlformats.org/officeDocument/2006/relationships/slide" Target="/ppt/slides/slide6.xml" Id="R649ab67c56bf4ad9" /><Relationship Type="http://schemas.openxmlformats.org/officeDocument/2006/relationships/slide" Target="/ppt/slides/slide7.xml" Id="R97ce840f511b4f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d1ff84ed2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885080f684988" /><Relationship Type="http://schemas.openxmlformats.org/officeDocument/2006/relationships/theme" Target="/ppt/slideMasters/theme/theme1.xml" Id="R964736f47087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885080f6849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0c8f57dfe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1223c4324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51e212dd346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022044ce441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eeb752fc6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48f4c25694b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b3e331d0e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−9 071 940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−10 856 986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182 198 522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326 065 008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BJARRE E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FEVANG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Børresens alle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