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d09e16c072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7524d4e7384177"/>
  </p:sldMasterIdLst>
  <p:sldIdLst>
    <p:sldId xmlns:r="http://schemas.openxmlformats.org/officeDocument/2006/relationships" id="256" r:id="R7cd0202c7b87487f"/>
    <p:sldId xmlns:r="http://schemas.openxmlformats.org/officeDocument/2006/relationships" id="257" r:id="R6487bf979f6c487a"/>
    <p:sldId xmlns:r="http://schemas.openxmlformats.org/officeDocument/2006/relationships" id="258" r:id="R786ffa81adcc4d45"/>
    <p:sldId xmlns:r="http://schemas.openxmlformats.org/officeDocument/2006/relationships" id="259" r:id="R6edfc3e9df134b0b"/>
    <p:sldId xmlns:r="http://schemas.openxmlformats.org/officeDocument/2006/relationships" id="260" r:id="Rad23672349d949b4"/>
    <p:sldId xmlns:r="http://schemas.openxmlformats.org/officeDocument/2006/relationships" id="261" r:id="Rc54fe66b6681417d"/>
    <p:sldId xmlns:r="http://schemas.openxmlformats.org/officeDocument/2006/relationships" id="262" r:id="Rac86bbffe50f45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524d4e7384177" /><Relationship Type="http://schemas.openxmlformats.org/officeDocument/2006/relationships/slide" Target="/ppt/slides/slide1.xml" Id="R7cd0202c7b87487f" /><Relationship Type="http://schemas.openxmlformats.org/officeDocument/2006/relationships/slide" Target="/ppt/slides/slide2.xml" Id="R6487bf979f6c487a" /><Relationship Type="http://schemas.openxmlformats.org/officeDocument/2006/relationships/slide" Target="/ppt/slides/slide3.xml" Id="R786ffa81adcc4d45" /><Relationship Type="http://schemas.openxmlformats.org/officeDocument/2006/relationships/slide" Target="/ppt/slides/slide4.xml" Id="R6edfc3e9df134b0b" /><Relationship Type="http://schemas.openxmlformats.org/officeDocument/2006/relationships/slide" Target="/ppt/slides/slide5.xml" Id="Rad23672349d949b4" /><Relationship Type="http://schemas.openxmlformats.org/officeDocument/2006/relationships/slide" Target="/ppt/slides/slide6.xml" Id="Rc54fe66b6681417d" /><Relationship Type="http://schemas.openxmlformats.org/officeDocument/2006/relationships/slide" Target="/ppt/slides/slide7.xml" Id="Rac86bbffe50f45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320b7677844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e82ffaf8f4c1e" /><Relationship Type="http://schemas.openxmlformats.org/officeDocument/2006/relationships/theme" Target="/ppt/slideMasters/theme/theme1.xml" Id="R15acab228a23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ee82ffaf8f4c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5b4bb4ecc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14ff16f01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48a6e51c9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ae904ee543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d8b20e603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195a47310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1126e54604e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BOGAR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BOGAR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1 450 747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GARAAS TOM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Garaas, 17. mai 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989 100 726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BOGAR AS</a:t>
            </a:r>
          </a:p>
        </p:txBody>
      </p:sp>
    </p:spTree>
  </p:cSld>
  <p:clrMapOvr>
    <a:masterClrMapping xmlns:a="http://schemas.openxmlformats.org/drawingml/2006/main"/>
  </p:clrMapOvr>
</p:sld>
</file>