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085704b2fe45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9c09eff3f64cbe"/>
  </p:sldMasterIdLst>
  <p:sldIdLst>
    <p:sldId xmlns:r="http://schemas.openxmlformats.org/officeDocument/2006/relationships" id="256" r:id="R6d9d01e37335406a"/>
    <p:sldId xmlns:r="http://schemas.openxmlformats.org/officeDocument/2006/relationships" id="257" r:id="R869445d14e1a4149"/>
    <p:sldId xmlns:r="http://schemas.openxmlformats.org/officeDocument/2006/relationships" id="258" r:id="R9e668ad3e0fc4264"/>
    <p:sldId xmlns:r="http://schemas.openxmlformats.org/officeDocument/2006/relationships" id="259" r:id="R57c492ead7c448e8"/>
    <p:sldId xmlns:r="http://schemas.openxmlformats.org/officeDocument/2006/relationships" id="260" r:id="R47f50be479554ec3"/>
    <p:sldId xmlns:r="http://schemas.openxmlformats.org/officeDocument/2006/relationships" id="261" r:id="Rec9e4fa40ee64a40"/>
    <p:sldId xmlns:r="http://schemas.openxmlformats.org/officeDocument/2006/relationships" id="262" r:id="Raedabc97e28f41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9c09eff3f64cbe" /><Relationship Type="http://schemas.openxmlformats.org/officeDocument/2006/relationships/slide" Target="/ppt/slides/slide1.xml" Id="R6d9d01e37335406a" /><Relationship Type="http://schemas.openxmlformats.org/officeDocument/2006/relationships/slide" Target="/ppt/slides/slide2.xml" Id="R869445d14e1a4149" /><Relationship Type="http://schemas.openxmlformats.org/officeDocument/2006/relationships/slide" Target="/ppt/slides/slide3.xml" Id="R9e668ad3e0fc4264" /><Relationship Type="http://schemas.openxmlformats.org/officeDocument/2006/relationships/slide" Target="/ppt/slides/slide4.xml" Id="R57c492ead7c448e8" /><Relationship Type="http://schemas.openxmlformats.org/officeDocument/2006/relationships/slide" Target="/ppt/slides/slide5.xml" Id="R47f50be479554ec3" /><Relationship Type="http://schemas.openxmlformats.org/officeDocument/2006/relationships/slide" Target="/ppt/slides/slide6.xml" Id="Rec9e4fa40ee64a40" /><Relationship Type="http://schemas.openxmlformats.org/officeDocument/2006/relationships/slide" Target="/ppt/slides/slide7.xml" Id="Raedabc97e28f41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3c77f40e6f45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ab5c5e63f4e6d" /><Relationship Type="http://schemas.openxmlformats.org/officeDocument/2006/relationships/theme" Target="/ppt/slideMasters/theme/theme1.xml" Id="Rc30fb7f0d12d4b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6ab5c5e63f4e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480b24b6a47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def2123f047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aef593d3e47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7618a410846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98889681043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6859cf62646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de393a89d44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ODDVAR SALTE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ODDVAR SALTE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ODDVAR SALTE HOLDING AS ble etablert [år] og holder til i Klepp Stasjon.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ODDVAR SALTE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ODDVAR SALTE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ODDVAR SALTE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8 891 371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62 679 801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62 921 777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ODDVAR SALTE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SALTE ODDVAR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ODDVAR SALTE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Lalandsvegen 229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4353 Klepp Stasjon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989 099 051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ODDVAR SALTE HOLDING AS</a:t>
            </a:r>
          </a:p>
        </p:txBody>
      </p:sp>
    </p:spTree>
  </p:cSld>
  <p:clrMapOvr>
    <a:masterClrMapping xmlns:a="http://schemas.openxmlformats.org/drawingml/2006/main"/>
  </p:clrMapOvr>
</p:sld>
</file>