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7593f9763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6b0c958764e6a"/>
  </p:sldMasterIdLst>
  <p:sldIdLst>
    <p:sldId xmlns:r="http://schemas.openxmlformats.org/officeDocument/2006/relationships" id="256" r:id="Rb1a32ec4740745e1"/>
    <p:sldId xmlns:r="http://schemas.openxmlformats.org/officeDocument/2006/relationships" id="257" r:id="Rac1de5d69e3c49bb"/>
    <p:sldId xmlns:r="http://schemas.openxmlformats.org/officeDocument/2006/relationships" id="258" r:id="Rb1cce0955eaf4cbe"/>
    <p:sldId xmlns:r="http://schemas.openxmlformats.org/officeDocument/2006/relationships" id="259" r:id="Rbb66ea87d0be4f42"/>
    <p:sldId xmlns:r="http://schemas.openxmlformats.org/officeDocument/2006/relationships" id="260" r:id="Rfd715255d89f4374"/>
    <p:sldId xmlns:r="http://schemas.openxmlformats.org/officeDocument/2006/relationships" id="261" r:id="R432ab6cd7e6c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6b0c958764e6a" /><Relationship Type="http://schemas.openxmlformats.org/officeDocument/2006/relationships/slide" Target="/ppt/slides/slide1.xml" Id="Rb1a32ec4740745e1" /><Relationship Type="http://schemas.openxmlformats.org/officeDocument/2006/relationships/slide" Target="/ppt/slides/slide2.xml" Id="Rac1de5d69e3c49bb" /><Relationship Type="http://schemas.openxmlformats.org/officeDocument/2006/relationships/slide" Target="/ppt/slides/slide3.xml" Id="Rb1cce0955eaf4cbe" /><Relationship Type="http://schemas.openxmlformats.org/officeDocument/2006/relationships/slide" Target="/ppt/slides/slide4.xml" Id="Rbb66ea87d0be4f42" /><Relationship Type="http://schemas.openxmlformats.org/officeDocument/2006/relationships/slide" Target="/ppt/slides/slide5.xml" Id="Rfd715255d89f4374" /><Relationship Type="http://schemas.openxmlformats.org/officeDocument/2006/relationships/slide" Target="/ppt/slides/slide6.xml" Id="R432ab6cd7e6c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be3a9238c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089dbaba34d34" /><Relationship Type="http://schemas.openxmlformats.org/officeDocument/2006/relationships/theme" Target="/ppt/slideMasters/theme/theme1.xml" Id="R2d66e075c8bd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089dbaba34d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e1f0d067b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07bfb2748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596574660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a030326ef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0728025f2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3a58fddaa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ODDVAR SALTE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