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bb4182b3e140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fab4e00874925"/>
  </p:sldMasterIdLst>
  <p:sldIdLst>
    <p:sldId xmlns:r="http://schemas.openxmlformats.org/officeDocument/2006/relationships" id="256" r:id="R0f8c672d75284a77"/>
    <p:sldId xmlns:r="http://schemas.openxmlformats.org/officeDocument/2006/relationships" id="257" r:id="R0a97b890591c404b"/>
    <p:sldId xmlns:r="http://schemas.openxmlformats.org/officeDocument/2006/relationships" id="258" r:id="R53bfb89a7ab24797"/>
    <p:sldId xmlns:r="http://schemas.openxmlformats.org/officeDocument/2006/relationships" id="259" r:id="R729ae13fd806457d"/>
    <p:sldId xmlns:r="http://schemas.openxmlformats.org/officeDocument/2006/relationships" id="260" r:id="Rafc33561eac24682"/>
    <p:sldId xmlns:r="http://schemas.openxmlformats.org/officeDocument/2006/relationships" id="261" r:id="R35dd5c69eedf4690"/>
    <p:sldId xmlns:r="http://schemas.openxmlformats.org/officeDocument/2006/relationships" id="262" r:id="R8bb0ba8064ae49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fab4e00874925" /><Relationship Type="http://schemas.openxmlformats.org/officeDocument/2006/relationships/slide" Target="/ppt/slides/slide1.xml" Id="R0f8c672d75284a77" /><Relationship Type="http://schemas.openxmlformats.org/officeDocument/2006/relationships/slide" Target="/ppt/slides/slide2.xml" Id="R0a97b890591c404b" /><Relationship Type="http://schemas.openxmlformats.org/officeDocument/2006/relationships/slide" Target="/ppt/slides/slide3.xml" Id="R53bfb89a7ab24797" /><Relationship Type="http://schemas.openxmlformats.org/officeDocument/2006/relationships/slide" Target="/ppt/slides/slide4.xml" Id="R729ae13fd806457d" /><Relationship Type="http://schemas.openxmlformats.org/officeDocument/2006/relationships/slide" Target="/ppt/slides/slide5.xml" Id="Rafc33561eac24682" /><Relationship Type="http://schemas.openxmlformats.org/officeDocument/2006/relationships/slide" Target="/ppt/slides/slide6.xml" Id="R35dd5c69eedf4690" /><Relationship Type="http://schemas.openxmlformats.org/officeDocument/2006/relationships/slide" Target="/ppt/slides/slide7.xml" Id="R8bb0ba8064ae49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dac09c2c840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5bc342de9453e" /><Relationship Type="http://schemas.openxmlformats.org/officeDocument/2006/relationships/theme" Target="/ppt/slideMasters/theme/theme1.xml" Id="R992a075df65842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a5bc342de945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2275b1a3340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ce9b111e34c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8661035ae4b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ee013036347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350c3bc044d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57b1b54f545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b70d29c294f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MADSSEN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MADSSEN INVEST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2 342 004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2 362 283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MARIUS MADSSEN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Skogly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9512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mmadssen@online.no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989 093 479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MADSSEN INVEST AS</a:t>
            </a:r>
          </a:p>
        </p:txBody>
      </p:sp>
    </p:spTree>
  </p:cSld>
  <p:clrMapOvr>
    <a:masterClrMapping xmlns:a="http://schemas.openxmlformats.org/drawingml/2006/main"/>
  </p:clrMapOvr>
</p:sld>
</file>