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813f23df5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dc2028e5743a4"/>
  </p:sldMasterIdLst>
  <p:sldIdLst>
    <p:sldId xmlns:r="http://schemas.openxmlformats.org/officeDocument/2006/relationships" id="256" r:id="R6adec462cced46e0"/>
    <p:sldId xmlns:r="http://schemas.openxmlformats.org/officeDocument/2006/relationships" id="257" r:id="Ra7b2b4e8af634470"/>
    <p:sldId xmlns:r="http://schemas.openxmlformats.org/officeDocument/2006/relationships" id="258" r:id="Rf747a76fa4ba40ad"/>
    <p:sldId xmlns:r="http://schemas.openxmlformats.org/officeDocument/2006/relationships" id="259" r:id="R68c55dbf293e48a6"/>
    <p:sldId xmlns:r="http://schemas.openxmlformats.org/officeDocument/2006/relationships" id="260" r:id="R7ff5adbdc9744164"/>
    <p:sldId xmlns:r="http://schemas.openxmlformats.org/officeDocument/2006/relationships" id="261" r:id="R18f53030e30d4c6e"/>
    <p:sldId xmlns:r="http://schemas.openxmlformats.org/officeDocument/2006/relationships" id="262" r:id="R10ca0d03d249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dc2028e5743a4" /><Relationship Type="http://schemas.openxmlformats.org/officeDocument/2006/relationships/slide" Target="/ppt/slides/slide1.xml" Id="R6adec462cced46e0" /><Relationship Type="http://schemas.openxmlformats.org/officeDocument/2006/relationships/slide" Target="/ppt/slides/slide2.xml" Id="Ra7b2b4e8af634470" /><Relationship Type="http://schemas.openxmlformats.org/officeDocument/2006/relationships/slide" Target="/ppt/slides/slide3.xml" Id="Rf747a76fa4ba40ad" /><Relationship Type="http://schemas.openxmlformats.org/officeDocument/2006/relationships/slide" Target="/ppt/slides/slide4.xml" Id="R68c55dbf293e48a6" /><Relationship Type="http://schemas.openxmlformats.org/officeDocument/2006/relationships/slide" Target="/ppt/slides/slide5.xml" Id="R7ff5adbdc9744164" /><Relationship Type="http://schemas.openxmlformats.org/officeDocument/2006/relationships/slide" Target="/ppt/slides/slide6.xml" Id="R18f53030e30d4c6e" /><Relationship Type="http://schemas.openxmlformats.org/officeDocument/2006/relationships/slide" Target="/ppt/slides/slide7.xml" Id="R10ca0d03d249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330d51730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a0bda27c41c3" /><Relationship Type="http://schemas.openxmlformats.org/officeDocument/2006/relationships/theme" Target="/ppt/slideMasters/theme/theme1.xml" Id="Rc2de0528ac12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5a0bda27c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9bd21cb02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22a129c5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3244e1fe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16fe87d3f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a1ec7d73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23c94ccc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88a25e44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