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47d50f007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b6dd898284760"/>
  </p:sldMasterIdLst>
  <p:sldIdLst>
    <p:sldId xmlns:r="http://schemas.openxmlformats.org/officeDocument/2006/relationships" id="256" r:id="R55855c7195c043cb"/>
    <p:sldId xmlns:r="http://schemas.openxmlformats.org/officeDocument/2006/relationships" id="257" r:id="Rfcda698034184c47"/>
    <p:sldId xmlns:r="http://schemas.openxmlformats.org/officeDocument/2006/relationships" id="258" r:id="R3aed728570aa4f7c"/>
    <p:sldId xmlns:r="http://schemas.openxmlformats.org/officeDocument/2006/relationships" id="259" r:id="R3edeecfbf13d4d0d"/>
    <p:sldId xmlns:r="http://schemas.openxmlformats.org/officeDocument/2006/relationships" id="260" r:id="Rfbeaa42645bd41d7"/>
    <p:sldId xmlns:r="http://schemas.openxmlformats.org/officeDocument/2006/relationships" id="261" r:id="Rd3454fd16156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b6dd898284760" /><Relationship Type="http://schemas.openxmlformats.org/officeDocument/2006/relationships/slide" Target="/ppt/slides/slide1.xml" Id="R55855c7195c043cb" /><Relationship Type="http://schemas.openxmlformats.org/officeDocument/2006/relationships/slide" Target="/ppt/slides/slide2.xml" Id="Rfcda698034184c47" /><Relationship Type="http://schemas.openxmlformats.org/officeDocument/2006/relationships/slide" Target="/ppt/slides/slide3.xml" Id="R3aed728570aa4f7c" /><Relationship Type="http://schemas.openxmlformats.org/officeDocument/2006/relationships/slide" Target="/ppt/slides/slide4.xml" Id="R3edeecfbf13d4d0d" /><Relationship Type="http://schemas.openxmlformats.org/officeDocument/2006/relationships/slide" Target="/ppt/slides/slide5.xml" Id="Rfbeaa42645bd41d7" /><Relationship Type="http://schemas.openxmlformats.org/officeDocument/2006/relationships/slide" Target="/ppt/slides/slide6.xml" Id="Rd3454fd16156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3cfc3192d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3d292528c45d3" /><Relationship Type="http://schemas.openxmlformats.org/officeDocument/2006/relationships/theme" Target="/ppt/slideMasters/theme/theme1.xml" Id="Rfffc477af2e7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3d292528c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db7224cb0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e7575f018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764c7625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d6560335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d373db10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706a76d3f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