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5568e29b2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031d07c464050"/>
  </p:sldMasterIdLst>
  <p:sldIdLst>
    <p:sldId xmlns:r="http://schemas.openxmlformats.org/officeDocument/2006/relationships" id="256" r:id="Rcaf3e6278bef4063"/>
    <p:sldId xmlns:r="http://schemas.openxmlformats.org/officeDocument/2006/relationships" id="257" r:id="Rf22ceb3864244e34"/>
    <p:sldId xmlns:r="http://schemas.openxmlformats.org/officeDocument/2006/relationships" id="258" r:id="Raca9a7a5f1a442c2"/>
    <p:sldId xmlns:r="http://schemas.openxmlformats.org/officeDocument/2006/relationships" id="259" r:id="Re04bdcc444874dff"/>
    <p:sldId xmlns:r="http://schemas.openxmlformats.org/officeDocument/2006/relationships" id="260" r:id="R98922e957a4447ee"/>
    <p:sldId xmlns:r="http://schemas.openxmlformats.org/officeDocument/2006/relationships" id="261" r:id="R274812bc15f94d66"/>
    <p:sldId xmlns:r="http://schemas.openxmlformats.org/officeDocument/2006/relationships" id="262" r:id="Rcaa424f3862a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031d07c464050" /><Relationship Type="http://schemas.openxmlformats.org/officeDocument/2006/relationships/slide" Target="/ppt/slides/slide1.xml" Id="Rcaf3e6278bef4063" /><Relationship Type="http://schemas.openxmlformats.org/officeDocument/2006/relationships/slide" Target="/ppt/slides/slide2.xml" Id="Rf22ceb3864244e34" /><Relationship Type="http://schemas.openxmlformats.org/officeDocument/2006/relationships/slide" Target="/ppt/slides/slide3.xml" Id="Raca9a7a5f1a442c2" /><Relationship Type="http://schemas.openxmlformats.org/officeDocument/2006/relationships/slide" Target="/ppt/slides/slide4.xml" Id="Re04bdcc444874dff" /><Relationship Type="http://schemas.openxmlformats.org/officeDocument/2006/relationships/slide" Target="/ppt/slides/slide5.xml" Id="R98922e957a4447ee" /><Relationship Type="http://schemas.openxmlformats.org/officeDocument/2006/relationships/slide" Target="/ppt/slides/slide6.xml" Id="R274812bc15f94d66" /><Relationship Type="http://schemas.openxmlformats.org/officeDocument/2006/relationships/slide" Target="/ppt/slides/slide7.xml" Id="Rcaa424f3862a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6528a198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b72ab9624ab7" /><Relationship Type="http://schemas.openxmlformats.org/officeDocument/2006/relationships/theme" Target="/ppt/slideMasters/theme/theme1.xml" Id="R8aa6af10d82b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db72ab962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f64ccb82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5705765a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cfffee33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c8534879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1bd2b08b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f3000bd4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b71dd22b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