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9aba31c49a44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9e0fe212524d0c"/>
  </p:sldMasterIdLst>
  <p:sldIdLst>
    <p:sldId xmlns:r="http://schemas.openxmlformats.org/officeDocument/2006/relationships" id="256" r:id="Rc9e5ee06c03b4b2b"/>
    <p:sldId xmlns:r="http://schemas.openxmlformats.org/officeDocument/2006/relationships" id="257" r:id="Re80c81174ae3481f"/>
    <p:sldId xmlns:r="http://schemas.openxmlformats.org/officeDocument/2006/relationships" id="258" r:id="Rfeca155825cc4c86"/>
    <p:sldId xmlns:r="http://schemas.openxmlformats.org/officeDocument/2006/relationships" id="259" r:id="R322cfed740714b26"/>
    <p:sldId xmlns:r="http://schemas.openxmlformats.org/officeDocument/2006/relationships" id="260" r:id="R4f7d2ad8d6064836"/>
    <p:sldId xmlns:r="http://schemas.openxmlformats.org/officeDocument/2006/relationships" id="261" r:id="R4360bda229264156"/>
    <p:sldId xmlns:r="http://schemas.openxmlformats.org/officeDocument/2006/relationships" id="262" r:id="Ra60a4a89e1334b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9e0fe212524d0c" /><Relationship Type="http://schemas.openxmlformats.org/officeDocument/2006/relationships/slide" Target="/ppt/slides/slide1.xml" Id="Rc9e5ee06c03b4b2b" /><Relationship Type="http://schemas.openxmlformats.org/officeDocument/2006/relationships/slide" Target="/ppt/slides/slide2.xml" Id="Re80c81174ae3481f" /><Relationship Type="http://schemas.openxmlformats.org/officeDocument/2006/relationships/slide" Target="/ppt/slides/slide3.xml" Id="Rfeca155825cc4c86" /><Relationship Type="http://schemas.openxmlformats.org/officeDocument/2006/relationships/slide" Target="/ppt/slides/slide4.xml" Id="R322cfed740714b26" /><Relationship Type="http://schemas.openxmlformats.org/officeDocument/2006/relationships/slide" Target="/ppt/slides/slide5.xml" Id="R4f7d2ad8d6064836" /><Relationship Type="http://schemas.openxmlformats.org/officeDocument/2006/relationships/slide" Target="/ppt/slides/slide6.xml" Id="R4360bda229264156" /><Relationship Type="http://schemas.openxmlformats.org/officeDocument/2006/relationships/slide" Target="/ppt/slides/slide7.xml" Id="Ra60a4a89e1334b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e75a33ec6240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33dd4f55c4dfb" /><Relationship Type="http://schemas.openxmlformats.org/officeDocument/2006/relationships/theme" Target="/ppt/slideMasters/theme/theme1.xml" Id="Rd9bf091181504a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c33dd4f55c4d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e05edb0f745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931c347a142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f926d962f4b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075f90cee43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0f61e0eb94e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b576a519f49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9fe1ca8ef46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GART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793 263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2 285 542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3 085 542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RØE NANNA ERIKSEN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Nanna Eriksen Røe, Bolignummer H0204, Helge Barmans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58 73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