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90d8e6c88f47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9779a154c54d56"/>
  </p:sldMasterIdLst>
  <p:sldIdLst>
    <p:sldId xmlns:r="http://schemas.openxmlformats.org/officeDocument/2006/relationships" id="256" r:id="R9808341c4c664716"/>
    <p:sldId xmlns:r="http://schemas.openxmlformats.org/officeDocument/2006/relationships" id="257" r:id="Rcce4762ccdd84382"/>
    <p:sldId xmlns:r="http://schemas.openxmlformats.org/officeDocument/2006/relationships" id="258" r:id="Rbf4b67d5c2b6487f"/>
    <p:sldId xmlns:r="http://schemas.openxmlformats.org/officeDocument/2006/relationships" id="259" r:id="R3cfd2f4f1ab14785"/>
    <p:sldId xmlns:r="http://schemas.openxmlformats.org/officeDocument/2006/relationships" id="260" r:id="R82f76904ca6b4529"/>
    <p:sldId xmlns:r="http://schemas.openxmlformats.org/officeDocument/2006/relationships" id="261" r:id="R76790d679a504b58"/>
    <p:sldId xmlns:r="http://schemas.openxmlformats.org/officeDocument/2006/relationships" id="262" r:id="Rdfffe63327534a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9779a154c54d56" /><Relationship Type="http://schemas.openxmlformats.org/officeDocument/2006/relationships/slide" Target="/ppt/slides/slide1.xml" Id="R9808341c4c664716" /><Relationship Type="http://schemas.openxmlformats.org/officeDocument/2006/relationships/slide" Target="/ppt/slides/slide2.xml" Id="Rcce4762ccdd84382" /><Relationship Type="http://schemas.openxmlformats.org/officeDocument/2006/relationships/slide" Target="/ppt/slides/slide3.xml" Id="Rbf4b67d5c2b6487f" /><Relationship Type="http://schemas.openxmlformats.org/officeDocument/2006/relationships/slide" Target="/ppt/slides/slide4.xml" Id="R3cfd2f4f1ab14785" /><Relationship Type="http://schemas.openxmlformats.org/officeDocument/2006/relationships/slide" Target="/ppt/slides/slide5.xml" Id="R82f76904ca6b4529" /><Relationship Type="http://schemas.openxmlformats.org/officeDocument/2006/relationships/slide" Target="/ppt/slides/slide6.xml" Id="R76790d679a504b58" /><Relationship Type="http://schemas.openxmlformats.org/officeDocument/2006/relationships/slide" Target="/ppt/slides/slide7.xml" Id="Rdfffe63327534a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8a8e3468e340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e27be2eff64397" /><Relationship Type="http://schemas.openxmlformats.org/officeDocument/2006/relationships/theme" Target="/ppt/slideMasters/theme/theme1.xml" Id="Ra022ed63e35742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e27be2eff643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c845da3a1945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f11359c5e244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afcba3d22e48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cb078d53884b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fff8ae974449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bbe722e9144c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7ff461e6944e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GART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GART HOLDING AS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−6 737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793 263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2 285 542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3 085 542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NANNA ERIKSEN RØE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Nanna Eriksen Røe, Bolignummer H0204, Helge Barmans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6508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58 73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989 086 421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GART HOLDING AS</a:t>
            </a:r>
          </a:p>
        </p:txBody>
      </p:sp>
    </p:spTree>
  </p:cSld>
  <p:clrMapOvr>
    <a:masterClrMapping xmlns:a="http://schemas.openxmlformats.org/drawingml/2006/main"/>
  </p:clrMapOvr>
</p:sld>
</file>