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2cb5046fa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7083e4b424a0d"/>
  </p:sldMasterIdLst>
  <p:sldIdLst>
    <p:sldId xmlns:r="http://schemas.openxmlformats.org/officeDocument/2006/relationships" id="256" r:id="Rcf734b79ae0a4c9d"/>
    <p:sldId xmlns:r="http://schemas.openxmlformats.org/officeDocument/2006/relationships" id="257" r:id="Rf1217b1550394629"/>
    <p:sldId xmlns:r="http://schemas.openxmlformats.org/officeDocument/2006/relationships" id="258" r:id="Rb1cefd75573d4f07"/>
    <p:sldId xmlns:r="http://schemas.openxmlformats.org/officeDocument/2006/relationships" id="259" r:id="R9614168714d5451a"/>
    <p:sldId xmlns:r="http://schemas.openxmlformats.org/officeDocument/2006/relationships" id="260" r:id="R1b70017f540c4f19"/>
    <p:sldId xmlns:r="http://schemas.openxmlformats.org/officeDocument/2006/relationships" id="261" r:id="R6de03eaf936b43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7083e4b424a0d" /><Relationship Type="http://schemas.openxmlformats.org/officeDocument/2006/relationships/slide" Target="/ppt/slides/slide1.xml" Id="Rcf734b79ae0a4c9d" /><Relationship Type="http://schemas.openxmlformats.org/officeDocument/2006/relationships/slide" Target="/ppt/slides/slide2.xml" Id="Rf1217b1550394629" /><Relationship Type="http://schemas.openxmlformats.org/officeDocument/2006/relationships/slide" Target="/ppt/slides/slide3.xml" Id="Rb1cefd75573d4f07" /><Relationship Type="http://schemas.openxmlformats.org/officeDocument/2006/relationships/slide" Target="/ppt/slides/slide4.xml" Id="R9614168714d5451a" /><Relationship Type="http://schemas.openxmlformats.org/officeDocument/2006/relationships/slide" Target="/ppt/slides/slide5.xml" Id="R1b70017f540c4f19" /><Relationship Type="http://schemas.openxmlformats.org/officeDocument/2006/relationships/slide" Target="/ppt/slides/slide6.xml" Id="R6de03eaf936b43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37091d2fa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8036828614740" /><Relationship Type="http://schemas.openxmlformats.org/officeDocument/2006/relationships/theme" Target="/ppt/slideMasters/theme/theme1.xml" Id="Rfb5c8eb664d7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803682861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5f9170f84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d042323e9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6d9e4021e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f5bdd30b3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0b4f6e484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f77b6ee92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