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808f691b3343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96a57604094a50"/>
  </p:sldMasterIdLst>
  <p:sldIdLst>
    <p:sldId xmlns:r="http://schemas.openxmlformats.org/officeDocument/2006/relationships" id="256" r:id="R949c416bd77b432e"/>
    <p:sldId xmlns:r="http://schemas.openxmlformats.org/officeDocument/2006/relationships" id="257" r:id="R9982e2dde6af47ec"/>
    <p:sldId xmlns:r="http://schemas.openxmlformats.org/officeDocument/2006/relationships" id="258" r:id="R06a1fd154a58451c"/>
    <p:sldId xmlns:r="http://schemas.openxmlformats.org/officeDocument/2006/relationships" id="259" r:id="Ree7721145b4f4719"/>
    <p:sldId xmlns:r="http://schemas.openxmlformats.org/officeDocument/2006/relationships" id="260" r:id="R02a3407452f24435"/>
    <p:sldId xmlns:r="http://schemas.openxmlformats.org/officeDocument/2006/relationships" id="261" r:id="R66f9a8648c32469b"/>
    <p:sldId xmlns:r="http://schemas.openxmlformats.org/officeDocument/2006/relationships" id="262" r:id="R12e5bf71faba48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96a57604094a50" /><Relationship Type="http://schemas.openxmlformats.org/officeDocument/2006/relationships/slide" Target="/ppt/slides/slide1.xml" Id="R949c416bd77b432e" /><Relationship Type="http://schemas.openxmlformats.org/officeDocument/2006/relationships/slide" Target="/ppt/slides/slide2.xml" Id="R9982e2dde6af47ec" /><Relationship Type="http://schemas.openxmlformats.org/officeDocument/2006/relationships/slide" Target="/ppt/slides/slide3.xml" Id="R06a1fd154a58451c" /><Relationship Type="http://schemas.openxmlformats.org/officeDocument/2006/relationships/slide" Target="/ppt/slides/slide4.xml" Id="Ree7721145b4f4719" /><Relationship Type="http://schemas.openxmlformats.org/officeDocument/2006/relationships/slide" Target="/ppt/slides/slide5.xml" Id="R02a3407452f24435" /><Relationship Type="http://schemas.openxmlformats.org/officeDocument/2006/relationships/slide" Target="/ppt/slides/slide6.xml" Id="R66f9a8648c32469b" /><Relationship Type="http://schemas.openxmlformats.org/officeDocument/2006/relationships/slide" Target="/ppt/slides/slide7.xml" Id="R12e5bf71faba48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1e352d4d054c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84e9e77614353" /><Relationship Type="http://schemas.openxmlformats.org/officeDocument/2006/relationships/theme" Target="/ppt/slideMasters/theme/theme1.xml" Id="R387575bc99b44b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d84e9e776143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1832aa18d4d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ce0d3bdd44c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2f0145bd84a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1181223d043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89604362f48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0166c624241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f1b17204c47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FJELDAVLIE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FJELDAVLIE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FJELDAVLIE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FJELDAVLIE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FJELDAVLIE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FJELDAVLIE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12 492 483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11 256 307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11 668 066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FJELDAVLIE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FJELDAVLIE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SVERDSTEN FJELDAVLIE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FJELDAVLIE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P.A. Munchs gate nord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989 086 162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FJELDAVLIE INVEST AS</a:t>
            </a:r>
          </a:p>
        </p:txBody>
      </p:sp>
    </p:spTree>
  </p:cSld>
  <p:clrMapOvr>
    <a:masterClrMapping xmlns:a="http://schemas.openxmlformats.org/drawingml/2006/main"/>
  </p:clrMapOvr>
</p:sld>
</file>