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dd4035290e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e2e2070f64b6f"/>
  </p:sldMasterIdLst>
  <p:sldIdLst>
    <p:sldId xmlns:r="http://schemas.openxmlformats.org/officeDocument/2006/relationships" id="256" r:id="R7745e8e12a554967"/>
    <p:sldId xmlns:r="http://schemas.openxmlformats.org/officeDocument/2006/relationships" id="257" r:id="Rb088388ef2734459"/>
    <p:sldId xmlns:r="http://schemas.openxmlformats.org/officeDocument/2006/relationships" id="258" r:id="R048196c6371e4f63"/>
    <p:sldId xmlns:r="http://schemas.openxmlformats.org/officeDocument/2006/relationships" id="259" r:id="Rf2912bc976174465"/>
    <p:sldId xmlns:r="http://schemas.openxmlformats.org/officeDocument/2006/relationships" id="260" r:id="Rff36d03f6d9e403b"/>
    <p:sldId xmlns:r="http://schemas.openxmlformats.org/officeDocument/2006/relationships" id="261" r:id="R352ecb9d73154c0d"/>
    <p:sldId xmlns:r="http://schemas.openxmlformats.org/officeDocument/2006/relationships" id="262" r:id="Rb6337a6eb69b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e2e2070f64b6f" /><Relationship Type="http://schemas.openxmlformats.org/officeDocument/2006/relationships/slide" Target="/ppt/slides/slide1.xml" Id="R7745e8e12a554967" /><Relationship Type="http://schemas.openxmlformats.org/officeDocument/2006/relationships/slide" Target="/ppt/slides/slide2.xml" Id="Rb088388ef2734459" /><Relationship Type="http://schemas.openxmlformats.org/officeDocument/2006/relationships/slide" Target="/ppt/slides/slide3.xml" Id="R048196c6371e4f63" /><Relationship Type="http://schemas.openxmlformats.org/officeDocument/2006/relationships/slide" Target="/ppt/slides/slide4.xml" Id="Rf2912bc976174465" /><Relationship Type="http://schemas.openxmlformats.org/officeDocument/2006/relationships/slide" Target="/ppt/slides/slide5.xml" Id="Rff36d03f6d9e403b" /><Relationship Type="http://schemas.openxmlformats.org/officeDocument/2006/relationships/slide" Target="/ppt/slides/slide6.xml" Id="R352ecb9d73154c0d" /><Relationship Type="http://schemas.openxmlformats.org/officeDocument/2006/relationships/slide" Target="/ppt/slides/slide7.xml" Id="Rb6337a6eb69b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7d1373ef04e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65e464acc4039" /><Relationship Type="http://schemas.openxmlformats.org/officeDocument/2006/relationships/theme" Target="/ppt/slideMasters/theme/theme1.xml" Id="Re5602654336340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65e464acc40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5f80f2a3a44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b14ee3329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3317022a844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eb8ad2dde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b39e6c0fb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ecdaf452e4c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1dfb386e74a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151 914 827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KARLSEN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