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84a049cada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2f663c41424459"/>
  </p:sldMasterIdLst>
  <p:sldIdLst>
    <p:sldId xmlns:r="http://schemas.openxmlformats.org/officeDocument/2006/relationships" id="256" r:id="R8b1764e998634e79"/>
    <p:sldId xmlns:r="http://schemas.openxmlformats.org/officeDocument/2006/relationships" id="257" r:id="R594e028019094baa"/>
    <p:sldId xmlns:r="http://schemas.openxmlformats.org/officeDocument/2006/relationships" id="258" r:id="R21af09dc8dbd4894"/>
    <p:sldId xmlns:r="http://schemas.openxmlformats.org/officeDocument/2006/relationships" id="259" r:id="R07ea61196401432d"/>
    <p:sldId xmlns:r="http://schemas.openxmlformats.org/officeDocument/2006/relationships" id="260" r:id="R3c83ee8e301946ad"/>
    <p:sldId xmlns:r="http://schemas.openxmlformats.org/officeDocument/2006/relationships" id="261" r:id="R99aca3dbe9d742a7"/>
    <p:sldId xmlns:r="http://schemas.openxmlformats.org/officeDocument/2006/relationships" id="262" r:id="R3aab3ed28481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f663c41424459" /><Relationship Type="http://schemas.openxmlformats.org/officeDocument/2006/relationships/slide" Target="/ppt/slides/slide1.xml" Id="R8b1764e998634e79" /><Relationship Type="http://schemas.openxmlformats.org/officeDocument/2006/relationships/slide" Target="/ppt/slides/slide2.xml" Id="R594e028019094baa" /><Relationship Type="http://schemas.openxmlformats.org/officeDocument/2006/relationships/slide" Target="/ppt/slides/slide3.xml" Id="R21af09dc8dbd4894" /><Relationship Type="http://schemas.openxmlformats.org/officeDocument/2006/relationships/slide" Target="/ppt/slides/slide4.xml" Id="R07ea61196401432d" /><Relationship Type="http://schemas.openxmlformats.org/officeDocument/2006/relationships/slide" Target="/ppt/slides/slide5.xml" Id="R3c83ee8e301946ad" /><Relationship Type="http://schemas.openxmlformats.org/officeDocument/2006/relationships/slide" Target="/ppt/slides/slide6.xml" Id="R99aca3dbe9d742a7" /><Relationship Type="http://schemas.openxmlformats.org/officeDocument/2006/relationships/slide" Target="/ppt/slides/slide7.xml" Id="R3aab3ed28481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93527c4b4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9e420bdf14638" /><Relationship Type="http://schemas.openxmlformats.org/officeDocument/2006/relationships/theme" Target="/ppt/slideMasters/theme/theme1.xml" Id="Reeb1141e83984a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79e420bdf1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7030ea0e3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386601aa0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b668cca9848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56c1b64f43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9da634400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e5cbf98241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29f9e1c2b41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15 917 361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435 546 000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482 298 756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KIERULF ULLTVEIT-MOE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Ulltveit-Moe, Holmenveien 50M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989 081 357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 HOLDING AS</a:t>
            </a:r>
          </a:p>
        </p:txBody>
      </p:sp>
    </p:spTree>
  </p:cSld>
  <p:clrMapOvr>
    <a:masterClrMapping xmlns:a="http://schemas.openxmlformats.org/drawingml/2006/main"/>
  </p:clrMapOvr>
</p:sld>
</file>