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03090597e14d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ae16fbee2e4d0b"/>
  </p:sldMasterIdLst>
  <p:sldIdLst>
    <p:sldId xmlns:r="http://schemas.openxmlformats.org/officeDocument/2006/relationships" id="256" r:id="Rc149324765124461"/>
    <p:sldId xmlns:r="http://schemas.openxmlformats.org/officeDocument/2006/relationships" id="257" r:id="R1050a55c0fa34577"/>
    <p:sldId xmlns:r="http://schemas.openxmlformats.org/officeDocument/2006/relationships" id="258" r:id="R4d0654b5a4cf43af"/>
    <p:sldId xmlns:r="http://schemas.openxmlformats.org/officeDocument/2006/relationships" id="259" r:id="Re0f5c320c7844777"/>
    <p:sldId xmlns:r="http://schemas.openxmlformats.org/officeDocument/2006/relationships" id="260" r:id="R1d419b2750594be7"/>
    <p:sldId xmlns:r="http://schemas.openxmlformats.org/officeDocument/2006/relationships" id="261" r:id="R857fcc8d1760449a"/>
    <p:sldId xmlns:r="http://schemas.openxmlformats.org/officeDocument/2006/relationships" id="262" r:id="Re4457a2eef9441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ae16fbee2e4d0b" /><Relationship Type="http://schemas.openxmlformats.org/officeDocument/2006/relationships/slide" Target="/ppt/slides/slide1.xml" Id="Rc149324765124461" /><Relationship Type="http://schemas.openxmlformats.org/officeDocument/2006/relationships/slide" Target="/ppt/slides/slide2.xml" Id="R1050a55c0fa34577" /><Relationship Type="http://schemas.openxmlformats.org/officeDocument/2006/relationships/slide" Target="/ppt/slides/slide3.xml" Id="R4d0654b5a4cf43af" /><Relationship Type="http://schemas.openxmlformats.org/officeDocument/2006/relationships/slide" Target="/ppt/slides/slide4.xml" Id="Re0f5c320c7844777" /><Relationship Type="http://schemas.openxmlformats.org/officeDocument/2006/relationships/slide" Target="/ppt/slides/slide5.xml" Id="R1d419b2750594be7" /><Relationship Type="http://schemas.openxmlformats.org/officeDocument/2006/relationships/slide" Target="/ppt/slides/slide6.xml" Id="R857fcc8d1760449a" /><Relationship Type="http://schemas.openxmlformats.org/officeDocument/2006/relationships/slide" Target="/ppt/slides/slide7.xml" Id="Re4457a2eef9441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cb1100647f4c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7202aa60e4d3d" /><Relationship Type="http://schemas.openxmlformats.org/officeDocument/2006/relationships/theme" Target="/ppt/slideMasters/theme/theme1.xml" Id="R61a6af872f2b4f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57202aa60e4d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ff792433949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c28185c9140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45137ae7543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f53a3abf748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23fcd208647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9c8e1947a46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318d2c0e846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PRLM-INVEST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PRLM-INVEST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128 950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−492 208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1 143 352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21 941 244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23 747 547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LILLBE INVEST AS  –  44,7 %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ROALKVAM INVEST AS  –  44,6 %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RANDI ROALKVAM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MARTIN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LILL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Randi Roalkvam Berge, Bjoavegen 126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989 079 611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