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f43d22013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01237b2204adf"/>
  </p:sldMasterIdLst>
  <p:sldIdLst>
    <p:sldId xmlns:r="http://schemas.openxmlformats.org/officeDocument/2006/relationships" id="256" r:id="Re7c78515d4c944e0"/>
    <p:sldId xmlns:r="http://schemas.openxmlformats.org/officeDocument/2006/relationships" id="257" r:id="Rfee7729102bc4ee3"/>
    <p:sldId xmlns:r="http://schemas.openxmlformats.org/officeDocument/2006/relationships" id="258" r:id="R3a285a0402b14eff"/>
    <p:sldId xmlns:r="http://schemas.openxmlformats.org/officeDocument/2006/relationships" id="259" r:id="Rc6eb77a3ce5247c1"/>
    <p:sldId xmlns:r="http://schemas.openxmlformats.org/officeDocument/2006/relationships" id="260" r:id="Rc6739258c2454e13"/>
    <p:sldId xmlns:r="http://schemas.openxmlformats.org/officeDocument/2006/relationships" id="261" r:id="R244f8d55023c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01237b2204adf" /><Relationship Type="http://schemas.openxmlformats.org/officeDocument/2006/relationships/slide" Target="/ppt/slides/slide1.xml" Id="Re7c78515d4c944e0" /><Relationship Type="http://schemas.openxmlformats.org/officeDocument/2006/relationships/slide" Target="/ppt/slides/slide2.xml" Id="Rfee7729102bc4ee3" /><Relationship Type="http://schemas.openxmlformats.org/officeDocument/2006/relationships/slide" Target="/ppt/slides/slide3.xml" Id="R3a285a0402b14eff" /><Relationship Type="http://schemas.openxmlformats.org/officeDocument/2006/relationships/slide" Target="/ppt/slides/slide4.xml" Id="Rc6eb77a3ce5247c1" /><Relationship Type="http://schemas.openxmlformats.org/officeDocument/2006/relationships/slide" Target="/ppt/slides/slide5.xml" Id="Rc6739258c2454e13" /><Relationship Type="http://schemas.openxmlformats.org/officeDocument/2006/relationships/slide" Target="/ppt/slides/slide6.xml" Id="R244f8d55023c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4fa87140a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232f2de344a3e" /><Relationship Type="http://schemas.openxmlformats.org/officeDocument/2006/relationships/theme" Target="/ppt/slideMasters/theme/theme1.xml" Id="R6544faa0795b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232f2de34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91d15ed4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2e48a477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ecfe315d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e425356dd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5576dcbe4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587fcb20d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PRLM-INVEST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Roalkvam Berge, 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