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b48e778feb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0503a25154295"/>
  </p:sldMasterIdLst>
  <p:sldIdLst>
    <p:sldId xmlns:r="http://schemas.openxmlformats.org/officeDocument/2006/relationships" id="256" r:id="R8ad1251e64f140f9"/>
    <p:sldId xmlns:r="http://schemas.openxmlformats.org/officeDocument/2006/relationships" id="257" r:id="R78eb935107bf496f"/>
    <p:sldId xmlns:r="http://schemas.openxmlformats.org/officeDocument/2006/relationships" id="258" r:id="R682d1f9c1eae462d"/>
    <p:sldId xmlns:r="http://schemas.openxmlformats.org/officeDocument/2006/relationships" id="259" r:id="Rd14800fcf7cb473a"/>
    <p:sldId xmlns:r="http://schemas.openxmlformats.org/officeDocument/2006/relationships" id="260" r:id="R78801d5482f345bb"/>
    <p:sldId xmlns:r="http://schemas.openxmlformats.org/officeDocument/2006/relationships" id="261" r:id="Rf2976b435c754965"/>
    <p:sldId xmlns:r="http://schemas.openxmlformats.org/officeDocument/2006/relationships" id="262" r:id="R4b4e84fea9ae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0503a25154295" /><Relationship Type="http://schemas.openxmlformats.org/officeDocument/2006/relationships/slide" Target="/ppt/slides/slide1.xml" Id="R8ad1251e64f140f9" /><Relationship Type="http://schemas.openxmlformats.org/officeDocument/2006/relationships/slide" Target="/ppt/slides/slide2.xml" Id="R78eb935107bf496f" /><Relationship Type="http://schemas.openxmlformats.org/officeDocument/2006/relationships/slide" Target="/ppt/slides/slide3.xml" Id="R682d1f9c1eae462d" /><Relationship Type="http://schemas.openxmlformats.org/officeDocument/2006/relationships/slide" Target="/ppt/slides/slide4.xml" Id="Rd14800fcf7cb473a" /><Relationship Type="http://schemas.openxmlformats.org/officeDocument/2006/relationships/slide" Target="/ppt/slides/slide5.xml" Id="R78801d5482f345bb" /><Relationship Type="http://schemas.openxmlformats.org/officeDocument/2006/relationships/slide" Target="/ppt/slides/slide6.xml" Id="Rf2976b435c754965" /><Relationship Type="http://schemas.openxmlformats.org/officeDocument/2006/relationships/slide" Target="/ppt/slides/slide7.xml" Id="R4b4e84fea9ae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b1d70d7f4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d4b3b5b4e412d" /><Relationship Type="http://schemas.openxmlformats.org/officeDocument/2006/relationships/theme" Target="/ppt/slideMasters/theme/theme1.xml" Id="R694865f9d425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d4b3b5b4e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61bdac253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bef90db5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3ebb22b947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a1b3a5962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91111bdc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64203c31a49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a5ebae52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SANDKJERNAN UTBYGGING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UTBYGGING AS ble etablert [år] og holder til i Glåmos.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12 303 180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SANDKJERNAN KJELL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Vintervollveien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7372 Glåmos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989 076 981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SANDKJERNAN UTBYGGING AS</a:t>
            </a:r>
          </a:p>
        </p:txBody>
      </p:sp>
    </p:spTree>
  </p:cSld>
  <p:clrMapOvr>
    <a:masterClrMapping xmlns:a="http://schemas.openxmlformats.org/drawingml/2006/main"/>
  </p:clrMapOvr>
</p:sld>
</file>